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4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6" r:id="rId2"/>
    <p:sldMasterId id="2147483701" r:id="rId3"/>
    <p:sldMasterId id="2147483725" r:id="rId4"/>
    <p:sldMasterId id="2147483738" r:id="rId5"/>
  </p:sldMasterIdLst>
  <p:notesMasterIdLst>
    <p:notesMasterId r:id="rId32"/>
  </p:notesMasterIdLst>
  <p:sldIdLst>
    <p:sldId id="356" r:id="rId6"/>
    <p:sldId id="267" r:id="rId7"/>
    <p:sldId id="266" r:id="rId8"/>
    <p:sldId id="357" r:id="rId9"/>
    <p:sldId id="272" r:id="rId10"/>
    <p:sldId id="358" r:id="rId11"/>
    <p:sldId id="300" r:id="rId12"/>
    <p:sldId id="359" r:id="rId13"/>
    <p:sldId id="360" r:id="rId14"/>
    <p:sldId id="361" r:id="rId15"/>
    <p:sldId id="362" r:id="rId16"/>
    <p:sldId id="363" r:id="rId17"/>
    <p:sldId id="364" r:id="rId18"/>
    <p:sldId id="366" r:id="rId19"/>
    <p:sldId id="367" r:id="rId20"/>
    <p:sldId id="368" r:id="rId21"/>
    <p:sldId id="369" r:id="rId22"/>
    <p:sldId id="312" r:id="rId23"/>
    <p:sldId id="371" r:id="rId24"/>
    <p:sldId id="330" r:id="rId25"/>
    <p:sldId id="370" r:id="rId26"/>
    <p:sldId id="372" r:id="rId27"/>
    <p:sldId id="374" r:id="rId28"/>
    <p:sldId id="375" r:id="rId29"/>
    <p:sldId id="376" r:id="rId30"/>
    <p:sldId id="377" r:id="rId31"/>
  </p:sldIdLst>
  <p:sldSz cx="18288000" cy="10285413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62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0D"/>
    <a:srgbClr val="FFF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80663" autoAdjust="0"/>
  </p:normalViewPr>
  <p:slideViewPr>
    <p:cSldViewPr snapToGrid="0" showGuides="1">
      <p:cViewPr varScale="1">
        <p:scale>
          <a:sx n="39" d="100"/>
          <a:sy n="39" d="100"/>
        </p:scale>
        <p:origin x="1200" y="30"/>
      </p:cViewPr>
      <p:guideLst>
        <p:guide orient="horz" pos="3262"/>
        <p:guide pos="5760"/>
      </p:guideLst>
    </p:cSldViewPr>
  </p:slideViewPr>
  <p:outlineViewPr>
    <p:cViewPr>
      <p:scale>
        <a:sx n="33" d="100"/>
        <a:sy n="33" d="100"/>
      </p:scale>
      <p:origin x="0" y="-61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DC4B87-7B4C-4450-9331-CE04645CE1B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8381A4-21E7-474C-B0B7-CC4FFCFBD823}">
      <dgm:prSet phldrT="[Texte]"/>
      <dgm:spPr/>
      <dgm:t>
        <a:bodyPr/>
        <a:lstStyle/>
        <a:p>
          <a:r>
            <a:rPr lang="fr-FR" dirty="0"/>
            <a:t>NOM</a:t>
          </a:r>
          <a:endParaRPr lang="en-US" dirty="0"/>
        </a:p>
      </dgm:t>
    </dgm:pt>
    <dgm:pt modelId="{2F422E6F-2E67-4208-92F2-179629636F3F}" type="parTrans" cxnId="{6701424C-8A2C-427C-8A2C-4367571E5B0B}">
      <dgm:prSet/>
      <dgm:spPr/>
      <dgm:t>
        <a:bodyPr/>
        <a:lstStyle/>
        <a:p>
          <a:endParaRPr lang="en-US"/>
        </a:p>
      </dgm:t>
    </dgm:pt>
    <dgm:pt modelId="{6043C69C-6C99-414C-BA17-676FE5B1B09F}" type="sibTrans" cxnId="{6701424C-8A2C-427C-8A2C-4367571E5B0B}">
      <dgm:prSet/>
      <dgm:spPr/>
      <dgm:t>
        <a:bodyPr/>
        <a:lstStyle/>
        <a:p>
          <a:endParaRPr lang="en-US"/>
        </a:p>
      </dgm:t>
    </dgm:pt>
    <dgm:pt modelId="{D21C2E92-56AC-4904-B748-AA3C2007059A}">
      <dgm:prSet phldrT="[Texte]"/>
      <dgm:spPr/>
      <dgm:t>
        <a:bodyPr/>
        <a:lstStyle/>
        <a:p>
          <a:r>
            <a:rPr lang="en-US" b="1" i="0" dirty="0"/>
            <a:t>Nom </a:t>
          </a:r>
          <a:r>
            <a:rPr lang="en-US" b="1" i="0" dirty="0" err="1"/>
            <a:t>propre</a:t>
          </a:r>
          <a:r>
            <a:rPr lang="en-US" b="1" i="0" dirty="0"/>
            <a:t> </a:t>
          </a:r>
          <a:endParaRPr lang="en-US" dirty="0"/>
        </a:p>
      </dgm:t>
    </dgm:pt>
    <dgm:pt modelId="{E9BDA2E7-7529-483C-A967-32C1DA0FF3ED}" type="parTrans" cxnId="{1850CB5F-31CE-4E60-8004-EADAC89A84E9}">
      <dgm:prSet/>
      <dgm:spPr/>
      <dgm:t>
        <a:bodyPr/>
        <a:lstStyle/>
        <a:p>
          <a:endParaRPr lang="en-US"/>
        </a:p>
      </dgm:t>
    </dgm:pt>
    <dgm:pt modelId="{54AA4C78-355A-4600-B959-D89B94B4793E}" type="sibTrans" cxnId="{1850CB5F-31CE-4E60-8004-EADAC89A84E9}">
      <dgm:prSet/>
      <dgm:spPr/>
      <dgm:t>
        <a:bodyPr/>
        <a:lstStyle/>
        <a:p>
          <a:endParaRPr lang="en-US"/>
        </a:p>
      </dgm:t>
    </dgm:pt>
    <dgm:pt modelId="{E51F2B77-D914-4F05-BA9D-92D24EC53D50}">
      <dgm:prSet phldrT="[Texte]"/>
      <dgm:spPr/>
      <dgm:t>
        <a:bodyPr/>
        <a:lstStyle/>
        <a:p>
          <a:r>
            <a:rPr lang="en-US" b="1" i="0" dirty="0"/>
            <a:t>Concret </a:t>
          </a:r>
          <a:endParaRPr lang="en-US" dirty="0"/>
        </a:p>
      </dgm:t>
    </dgm:pt>
    <dgm:pt modelId="{FDB5B7FD-56FC-4AF3-ABA0-EE2C467650E9}" type="parTrans" cxnId="{F699589C-2CA9-4EC7-B8DA-67B0F7F0C169}">
      <dgm:prSet/>
      <dgm:spPr/>
      <dgm:t>
        <a:bodyPr/>
        <a:lstStyle/>
        <a:p>
          <a:endParaRPr lang="en-US"/>
        </a:p>
      </dgm:t>
    </dgm:pt>
    <dgm:pt modelId="{7D59D0B4-3F37-4568-9F3F-2034AB1A76AF}" type="sibTrans" cxnId="{F699589C-2CA9-4EC7-B8DA-67B0F7F0C169}">
      <dgm:prSet/>
      <dgm:spPr/>
      <dgm:t>
        <a:bodyPr/>
        <a:lstStyle/>
        <a:p>
          <a:endParaRPr lang="en-US"/>
        </a:p>
      </dgm:t>
    </dgm:pt>
    <dgm:pt modelId="{D47B5FD1-93EF-4C6E-9D13-B8C72DC72567}">
      <dgm:prSet/>
      <dgm:spPr/>
      <dgm:t>
        <a:bodyPr/>
        <a:lstStyle/>
        <a:p>
          <a:r>
            <a:rPr lang="en-US" b="1" i="0" dirty="0" err="1"/>
            <a:t>Abstrait</a:t>
          </a:r>
          <a:endParaRPr lang="en-US" dirty="0"/>
        </a:p>
      </dgm:t>
    </dgm:pt>
    <dgm:pt modelId="{57476AE6-E17B-4B41-ABCC-D1E673A0507F}" type="parTrans" cxnId="{D5C4546E-9449-42B7-8ECF-C4C84336D560}">
      <dgm:prSet/>
      <dgm:spPr/>
      <dgm:t>
        <a:bodyPr/>
        <a:lstStyle/>
        <a:p>
          <a:endParaRPr lang="en-US"/>
        </a:p>
      </dgm:t>
    </dgm:pt>
    <dgm:pt modelId="{1922539D-442E-42F8-9DE2-AA8E3C1FC88B}" type="sibTrans" cxnId="{D5C4546E-9449-42B7-8ECF-C4C84336D560}">
      <dgm:prSet/>
      <dgm:spPr/>
      <dgm:t>
        <a:bodyPr/>
        <a:lstStyle/>
        <a:p>
          <a:endParaRPr lang="en-US"/>
        </a:p>
      </dgm:t>
    </dgm:pt>
    <dgm:pt modelId="{68D0A2EA-2D7E-4CD5-9EFC-84C720F046D4}">
      <dgm:prSet/>
      <dgm:spPr/>
      <dgm:t>
        <a:bodyPr/>
        <a:lstStyle/>
        <a:p>
          <a:r>
            <a:rPr lang="en-US" b="1" i="0" dirty="0"/>
            <a:t>Nom commun</a:t>
          </a:r>
          <a:endParaRPr lang="en-US" dirty="0"/>
        </a:p>
      </dgm:t>
    </dgm:pt>
    <dgm:pt modelId="{6B6F8053-91FA-4C34-88AF-B2F586A79260}" type="sibTrans" cxnId="{AC2C41CA-16F9-4D4C-8EA6-48944C072A18}">
      <dgm:prSet/>
      <dgm:spPr/>
      <dgm:t>
        <a:bodyPr/>
        <a:lstStyle/>
        <a:p>
          <a:endParaRPr lang="en-US"/>
        </a:p>
      </dgm:t>
    </dgm:pt>
    <dgm:pt modelId="{521B0042-2760-4933-9ADF-CFE9D20C742E}" type="parTrans" cxnId="{AC2C41CA-16F9-4D4C-8EA6-48944C072A18}">
      <dgm:prSet/>
      <dgm:spPr/>
      <dgm:t>
        <a:bodyPr/>
        <a:lstStyle/>
        <a:p>
          <a:endParaRPr lang="en-US"/>
        </a:p>
      </dgm:t>
    </dgm:pt>
    <dgm:pt modelId="{BFCFF246-3ED0-470B-BC4D-B5757474B95C}" type="pres">
      <dgm:prSet presAssocID="{2FDC4B87-7B4C-4450-9331-CE04645CE1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85AC511-45B7-47C9-A044-3D1F498843D8}" type="pres">
      <dgm:prSet presAssocID="{B68381A4-21E7-474C-B0B7-CC4FFCFBD823}" presName="hierRoot1" presStyleCnt="0">
        <dgm:presLayoutVars>
          <dgm:hierBranch val="init"/>
        </dgm:presLayoutVars>
      </dgm:prSet>
      <dgm:spPr/>
    </dgm:pt>
    <dgm:pt modelId="{C6BBB5F3-2E89-4176-8B98-577367BFF95C}" type="pres">
      <dgm:prSet presAssocID="{B68381A4-21E7-474C-B0B7-CC4FFCFBD823}" presName="rootComposite1" presStyleCnt="0"/>
      <dgm:spPr/>
    </dgm:pt>
    <dgm:pt modelId="{1E4ED4FE-4694-40D5-9254-D77626C11AF3}" type="pres">
      <dgm:prSet presAssocID="{B68381A4-21E7-474C-B0B7-CC4FFCFBD823}" presName="rootText1" presStyleLbl="node0" presStyleIdx="0" presStyleCnt="1">
        <dgm:presLayoutVars>
          <dgm:chPref val="3"/>
        </dgm:presLayoutVars>
      </dgm:prSet>
      <dgm:spPr/>
    </dgm:pt>
    <dgm:pt modelId="{9648D1A5-BBA4-4648-B469-CBD7333B8256}" type="pres">
      <dgm:prSet presAssocID="{B68381A4-21E7-474C-B0B7-CC4FFCFBD823}" presName="rootConnector1" presStyleLbl="node1" presStyleIdx="0" presStyleCnt="0"/>
      <dgm:spPr/>
    </dgm:pt>
    <dgm:pt modelId="{216F6D85-42FC-4152-AE1B-A24A5F8B7D32}" type="pres">
      <dgm:prSet presAssocID="{B68381A4-21E7-474C-B0B7-CC4FFCFBD823}" presName="hierChild2" presStyleCnt="0"/>
      <dgm:spPr/>
    </dgm:pt>
    <dgm:pt modelId="{6BCCE1BF-06D3-47F6-9B70-161C92382DD7}" type="pres">
      <dgm:prSet presAssocID="{E9BDA2E7-7529-483C-A967-32C1DA0FF3ED}" presName="Name37" presStyleLbl="parChTrans1D2" presStyleIdx="0" presStyleCnt="2"/>
      <dgm:spPr/>
    </dgm:pt>
    <dgm:pt modelId="{CA3642BB-3ECC-44F7-BFB7-EF8298C940F7}" type="pres">
      <dgm:prSet presAssocID="{D21C2E92-56AC-4904-B748-AA3C2007059A}" presName="hierRoot2" presStyleCnt="0">
        <dgm:presLayoutVars>
          <dgm:hierBranch val="init"/>
        </dgm:presLayoutVars>
      </dgm:prSet>
      <dgm:spPr/>
    </dgm:pt>
    <dgm:pt modelId="{B0DC8CB8-77D9-4B5C-B182-D94B1A83065D}" type="pres">
      <dgm:prSet presAssocID="{D21C2E92-56AC-4904-B748-AA3C2007059A}" presName="rootComposite" presStyleCnt="0"/>
      <dgm:spPr/>
    </dgm:pt>
    <dgm:pt modelId="{8E0868C6-62EE-4F08-A98E-D60D261FBCF2}" type="pres">
      <dgm:prSet presAssocID="{D21C2E92-56AC-4904-B748-AA3C2007059A}" presName="rootText" presStyleLbl="node2" presStyleIdx="0" presStyleCnt="2" custLinFactNeighborX="-49154" custLinFactNeighborY="987">
        <dgm:presLayoutVars>
          <dgm:chPref val="3"/>
        </dgm:presLayoutVars>
      </dgm:prSet>
      <dgm:spPr/>
    </dgm:pt>
    <dgm:pt modelId="{61D9A016-A2F8-4914-829B-EF421375DF40}" type="pres">
      <dgm:prSet presAssocID="{D21C2E92-56AC-4904-B748-AA3C2007059A}" presName="rootConnector" presStyleLbl="node2" presStyleIdx="0" presStyleCnt="2"/>
      <dgm:spPr/>
    </dgm:pt>
    <dgm:pt modelId="{B26ECD0B-DCBA-4BE1-B433-3FFD1BFC9787}" type="pres">
      <dgm:prSet presAssocID="{D21C2E92-56AC-4904-B748-AA3C2007059A}" presName="hierChild4" presStyleCnt="0"/>
      <dgm:spPr/>
    </dgm:pt>
    <dgm:pt modelId="{678F7D8A-D16F-48CE-88C6-0E448720D044}" type="pres">
      <dgm:prSet presAssocID="{D21C2E92-56AC-4904-B748-AA3C2007059A}" presName="hierChild5" presStyleCnt="0"/>
      <dgm:spPr/>
    </dgm:pt>
    <dgm:pt modelId="{2F0C4F17-6F07-490C-B301-8E73F48E65D9}" type="pres">
      <dgm:prSet presAssocID="{521B0042-2760-4933-9ADF-CFE9D20C742E}" presName="Name37" presStyleLbl="parChTrans1D2" presStyleIdx="1" presStyleCnt="2"/>
      <dgm:spPr/>
    </dgm:pt>
    <dgm:pt modelId="{14AD5AAE-5FED-4E12-80BA-9526B8C20F59}" type="pres">
      <dgm:prSet presAssocID="{68D0A2EA-2D7E-4CD5-9EFC-84C720F046D4}" presName="hierRoot2" presStyleCnt="0">
        <dgm:presLayoutVars>
          <dgm:hierBranch val="init"/>
        </dgm:presLayoutVars>
      </dgm:prSet>
      <dgm:spPr/>
    </dgm:pt>
    <dgm:pt modelId="{9E8D3A33-7C6C-4C14-854A-B6ED293CCD5C}" type="pres">
      <dgm:prSet presAssocID="{68D0A2EA-2D7E-4CD5-9EFC-84C720F046D4}" presName="rootComposite" presStyleCnt="0"/>
      <dgm:spPr/>
    </dgm:pt>
    <dgm:pt modelId="{37543A15-1081-46E4-9EA5-ED0A2A6E2FF5}" type="pres">
      <dgm:prSet presAssocID="{68D0A2EA-2D7E-4CD5-9EFC-84C720F046D4}" presName="rootText" presStyleLbl="node2" presStyleIdx="1" presStyleCnt="2" custLinFactNeighborX="64278" custLinFactNeighborY="987">
        <dgm:presLayoutVars>
          <dgm:chPref val="3"/>
        </dgm:presLayoutVars>
      </dgm:prSet>
      <dgm:spPr/>
    </dgm:pt>
    <dgm:pt modelId="{DD21C8A3-F3FF-4F45-B1AE-54849A0CC168}" type="pres">
      <dgm:prSet presAssocID="{68D0A2EA-2D7E-4CD5-9EFC-84C720F046D4}" presName="rootConnector" presStyleLbl="node2" presStyleIdx="1" presStyleCnt="2"/>
      <dgm:spPr/>
    </dgm:pt>
    <dgm:pt modelId="{9ABE3555-CD0B-4FF5-B76E-75CA0D842393}" type="pres">
      <dgm:prSet presAssocID="{68D0A2EA-2D7E-4CD5-9EFC-84C720F046D4}" presName="hierChild4" presStyleCnt="0"/>
      <dgm:spPr/>
    </dgm:pt>
    <dgm:pt modelId="{C2B854FE-4343-4D62-A2E7-3F2435E48591}" type="pres">
      <dgm:prSet presAssocID="{FDB5B7FD-56FC-4AF3-ABA0-EE2C467650E9}" presName="Name37" presStyleLbl="parChTrans1D3" presStyleIdx="0" presStyleCnt="2"/>
      <dgm:spPr/>
    </dgm:pt>
    <dgm:pt modelId="{A38196C6-052A-4D99-BFA7-4FD5892A00EF}" type="pres">
      <dgm:prSet presAssocID="{E51F2B77-D914-4F05-BA9D-92D24EC53D50}" presName="hierRoot2" presStyleCnt="0">
        <dgm:presLayoutVars>
          <dgm:hierBranch val="init"/>
        </dgm:presLayoutVars>
      </dgm:prSet>
      <dgm:spPr/>
    </dgm:pt>
    <dgm:pt modelId="{81CD8652-8863-4283-83D6-6EC1E108BBCB}" type="pres">
      <dgm:prSet presAssocID="{E51F2B77-D914-4F05-BA9D-92D24EC53D50}" presName="rootComposite" presStyleCnt="0"/>
      <dgm:spPr/>
    </dgm:pt>
    <dgm:pt modelId="{EF3E1B65-DAD5-4525-82C2-37B1410A3DE5}" type="pres">
      <dgm:prSet presAssocID="{E51F2B77-D914-4F05-BA9D-92D24EC53D50}" presName="rootText" presStyleLbl="node3" presStyleIdx="0" presStyleCnt="2" custLinFactNeighborX="56085" custLinFactNeighborY="-2521">
        <dgm:presLayoutVars>
          <dgm:chPref val="3"/>
        </dgm:presLayoutVars>
      </dgm:prSet>
      <dgm:spPr/>
    </dgm:pt>
    <dgm:pt modelId="{EFCF9A59-B44F-41D6-8C1A-85CC2031C0D6}" type="pres">
      <dgm:prSet presAssocID="{E51F2B77-D914-4F05-BA9D-92D24EC53D50}" presName="rootConnector" presStyleLbl="node3" presStyleIdx="0" presStyleCnt="2"/>
      <dgm:spPr/>
    </dgm:pt>
    <dgm:pt modelId="{777648F4-E6F8-4D93-9DA4-57EACBBE6D1A}" type="pres">
      <dgm:prSet presAssocID="{E51F2B77-D914-4F05-BA9D-92D24EC53D50}" presName="hierChild4" presStyleCnt="0"/>
      <dgm:spPr/>
    </dgm:pt>
    <dgm:pt modelId="{A058F753-26B3-4AC1-83AB-8DBD29200522}" type="pres">
      <dgm:prSet presAssocID="{E51F2B77-D914-4F05-BA9D-92D24EC53D50}" presName="hierChild5" presStyleCnt="0"/>
      <dgm:spPr/>
    </dgm:pt>
    <dgm:pt modelId="{04ED41F6-2E67-4378-873B-63F739009447}" type="pres">
      <dgm:prSet presAssocID="{57476AE6-E17B-4B41-ABCC-D1E673A0507F}" presName="Name37" presStyleLbl="parChTrans1D3" presStyleIdx="1" presStyleCnt="2"/>
      <dgm:spPr/>
    </dgm:pt>
    <dgm:pt modelId="{02E872CB-B3A5-4C85-AAF3-337B775B3BAA}" type="pres">
      <dgm:prSet presAssocID="{D47B5FD1-93EF-4C6E-9D13-B8C72DC72567}" presName="hierRoot2" presStyleCnt="0">
        <dgm:presLayoutVars>
          <dgm:hierBranch val="init"/>
        </dgm:presLayoutVars>
      </dgm:prSet>
      <dgm:spPr/>
    </dgm:pt>
    <dgm:pt modelId="{1A2AA6AD-A876-4A82-86B1-36F20F48B7F1}" type="pres">
      <dgm:prSet presAssocID="{D47B5FD1-93EF-4C6E-9D13-B8C72DC72567}" presName="rootComposite" presStyleCnt="0"/>
      <dgm:spPr/>
    </dgm:pt>
    <dgm:pt modelId="{128A4877-14E3-4932-943D-0073F9E97795}" type="pres">
      <dgm:prSet presAssocID="{D47B5FD1-93EF-4C6E-9D13-B8C72DC72567}" presName="rootText" presStyleLbl="node3" presStyleIdx="1" presStyleCnt="2" custLinFactNeighborX="59236" custLinFactNeighborY="-5041">
        <dgm:presLayoutVars>
          <dgm:chPref val="3"/>
        </dgm:presLayoutVars>
      </dgm:prSet>
      <dgm:spPr/>
    </dgm:pt>
    <dgm:pt modelId="{930A544F-757D-434E-BD50-4395E67A76A8}" type="pres">
      <dgm:prSet presAssocID="{D47B5FD1-93EF-4C6E-9D13-B8C72DC72567}" presName="rootConnector" presStyleLbl="node3" presStyleIdx="1" presStyleCnt="2"/>
      <dgm:spPr/>
    </dgm:pt>
    <dgm:pt modelId="{01A692F5-8501-4B09-B8E3-0D6432E05C23}" type="pres">
      <dgm:prSet presAssocID="{D47B5FD1-93EF-4C6E-9D13-B8C72DC72567}" presName="hierChild4" presStyleCnt="0"/>
      <dgm:spPr/>
    </dgm:pt>
    <dgm:pt modelId="{D0EA562F-8E36-4E54-B2F2-BB092019B1AB}" type="pres">
      <dgm:prSet presAssocID="{D47B5FD1-93EF-4C6E-9D13-B8C72DC72567}" presName="hierChild5" presStyleCnt="0"/>
      <dgm:spPr/>
    </dgm:pt>
    <dgm:pt modelId="{0D6AF68D-CE03-453F-A1A1-E7D5CA2E8959}" type="pres">
      <dgm:prSet presAssocID="{68D0A2EA-2D7E-4CD5-9EFC-84C720F046D4}" presName="hierChild5" presStyleCnt="0"/>
      <dgm:spPr/>
    </dgm:pt>
    <dgm:pt modelId="{3093B8E2-1B9E-4301-B920-17FF6482AD7E}" type="pres">
      <dgm:prSet presAssocID="{B68381A4-21E7-474C-B0B7-CC4FFCFBD823}" presName="hierChild3" presStyleCnt="0"/>
      <dgm:spPr/>
    </dgm:pt>
  </dgm:ptLst>
  <dgm:cxnLst>
    <dgm:cxn modelId="{4FBF6A0D-181A-418A-811E-65BF41D178EA}" type="presOf" srcId="{B68381A4-21E7-474C-B0B7-CC4FFCFBD823}" destId="{1E4ED4FE-4694-40D5-9254-D77626C11AF3}" srcOrd="0" destOrd="0" presId="urn:microsoft.com/office/officeart/2005/8/layout/orgChart1"/>
    <dgm:cxn modelId="{F7ED2E33-6641-4479-A631-59FD9AB97BC8}" type="presOf" srcId="{E51F2B77-D914-4F05-BA9D-92D24EC53D50}" destId="{EFCF9A59-B44F-41D6-8C1A-85CC2031C0D6}" srcOrd="1" destOrd="0" presId="urn:microsoft.com/office/officeart/2005/8/layout/orgChart1"/>
    <dgm:cxn modelId="{1850CB5F-31CE-4E60-8004-EADAC89A84E9}" srcId="{B68381A4-21E7-474C-B0B7-CC4FFCFBD823}" destId="{D21C2E92-56AC-4904-B748-AA3C2007059A}" srcOrd="0" destOrd="0" parTransId="{E9BDA2E7-7529-483C-A967-32C1DA0FF3ED}" sibTransId="{54AA4C78-355A-4600-B959-D89B94B4793E}"/>
    <dgm:cxn modelId="{6701424C-8A2C-427C-8A2C-4367571E5B0B}" srcId="{2FDC4B87-7B4C-4450-9331-CE04645CE1B6}" destId="{B68381A4-21E7-474C-B0B7-CC4FFCFBD823}" srcOrd="0" destOrd="0" parTransId="{2F422E6F-2E67-4208-92F2-179629636F3F}" sibTransId="{6043C69C-6C99-414C-BA17-676FE5B1B09F}"/>
    <dgm:cxn modelId="{D5C4546E-9449-42B7-8ECF-C4C84336D560}" srcId="{68D0A2EA-2D7E-4CD5-9EFC-84C720F046D4}" destId="{D47B5FD1-93EF-4C6E-9D13-B8C72DC72567}" srcOrd="1" destOrd="0" parTransId="{57476AE6-E17B-4B41-ABCC-D1E673A0507F}" sibTransId="{1922539D-442E-42F8-9DE2-AA8E3C1FC88B}"/>
    <dgm:cxn modelId="{8C9C4159-61D3-4B9D-BAD5-7BBD629576F8}" type="presOf" srcId="{D47B5FD1-93EF-4C6E-9D13-B8C72DC72567}" destId="{930A544F-757D-434E-BD50-4395E67A76A8}" srcOrd="1" destOrd="0" presId="urn:microsoft.com/office/officeart/2005/8/layout/orgChart1"/>
    <dgm:cxn modelId="{63292785-DD62-4742-B9C9-5900CCDB0948}" type="presOf" srcId="{D47B5FD1-93EF-4C6E-9D13-B8C72DC72567}" destId="{128A4877-14E3-4932-943D-0073F9E97795}" srcOrd="0" destOrd="0" presId="urn:microsoft.com/office/officeart/2005/8/layout/orgChart1"/>
    <dgm:cxn modelId="{5854CA89-4E91-4E4C-90FE-8B261C53094B}" type="presOf" srcId="{FDB5B7FD-56FC-4AF3-ABA0-EE2C467650E9}" destId="{C2B854FE-4343-4D62-A2E7-3F2435E48591}" srcOrd="0" destOrd="0" presId="urn:microsoft.com/office/officeart/2005/8/layout/orgChart1"/>
    <dgm:cxn modelId="{1490FA99-9226-4066-B63C-48632AB44ED8}" type="presOf" srcId="{521B0042-2760-4933-9ADF-CFE9D20C742E}" destId="{2F0C4F17-6F07-490C-B301-8E73F48E65D9}" srcOrd="0" destOrd="0" presId="urn:microsoft.com/office/officeart/2005/8/layout/orgChart1"/>
    <dgm:cxn modelId="{F699589C-2CA9-4EC7-B8DA-67B0F7F0C169}" srcId="{68D0A2EA-2D7E-4CD5-9EFC-84C720F046D4}" destId="{E51F2B77-D914-4F05-BA9D-92D24EC53D50}" srcOrd="0" destOrd="0" parTransId="{FDB5B7FD-56FC-4AF3-ABA0-EE2C467650E9}" sibTransId="{7D59D0B4-3F37-4568-9F3F-2034AB1A76AF}"/>
    <dgm:cxn modelId="{CB9349A3-810F-4E03-98B0-1961E3077C18}" type="presOf" srcId="{B68381A4-21E7-474C-B0B7-CC4FFCFBD823}" destId="{9648D1A5-BBA4-4648-B469-CBD7333B8256}" srcOrd="1" destOrd="0" presId="urn:microsoft.com/office/officeart/2005/8/layout/orgChart1"/>
    <dgm:cxn modelId="{45C35EA4-A849-437C-9258-9011C2BE061C}" type="presOf" srcId="{2FDC4B87-7B4C-4450-9331-CE04645CE1B6}" destId="{BFCFF246-3ED0-470B-BC4D-B5757474B95C}" srcOrd="0" destOrd="0" presId="urn:microsoft.com/office/officeart/2005/8/layout/orgChart1"/>
    <dgm:cxn modelId="{F33054B3-2705-4309-A81D-7B18B48D2F10}" type="presOf" srcId="{68D0A2EA-2D7E-4CD5-9EFC-84C720F046D4}" destId="{DD21C8A3-F3FF-4F45-B1AE-54849A0CC168}" srcOrd="1" destOrd="0" presId="urn:microsoft.com/office/officeart/2005/8/layout/orgChart1"/>
    <dgm:cxn modelId="{BB7FF7B7-9121-4FBE-90C9-8D180D170634}" type="presOf" srcId="{68D0A2EA-2D7E-4CD5-9EFC-84C720F046D4}" destId="{37543A15-1081-46E4-9EA5-ED0A2A6E2FF5}" srcOrd="0" destOrd="0" presId="urn:microsoft.com/office/officeart/2005/8/layout/orgChart1"/>
    <dgm:cxn modelId="{A4EC73C7-E61C-4153-9297-C1AF5D54DE65}" type="presOf" srcId="{57476AE6-E17B-4B41-ABCC-D1E673A0507F}" destId="{04ED41F6-2E67-4378-873B-63F739009447}" srcOrd="0" destOrd="0" presId="urn:microsoft.com/office/officeart/2005/8/layout/orgChart1"/>
    <dgm:cxn modelId="{AC2C41CA-16F9-4D4C-8EA6-48944C072A18}" srcId="{B68381A4-21E7-474C-B0B7-CC4FFCFBD823}" destId="{68D0A2EA-2D7E-4CD5-9EFC-84C720F046D4}" srcOrd="1" destOrd="0" parTransId="{521B0042-2760-4933-9ADF-CFE9D20C742E}" sibTransId="{6B6F8053-91FA-4C34-88AF-B2F586A79260}"/>
    <dgm:cxn modelId="{DB641DE5-6843-41F7-90FF-B4BA694533E3}" type="presOf" srcId="{D21C2E92-56AC-4904-B748-AA3C2007059A}" destId="{61D9A016-A2F8-4914-829B-EF421375DF40}" srcOrd="1" destOrd="0" presId="urn:microsoft.com/office/officeart/2005/8/layout/orgChart1"/>
    <dgm:cxn modelId="{6B830FEC-D639-42E3-8D92-3E3D3C7B31B9}" type="presOf" srcId="{E51F2B77-D914-4F05-BA9D-92D24EC53D50}" destId="{EF3E1B65-DAD5-4525-82C2-37B1410A3DE5}" srcOrd="0" destOrd="0" presId="urn:microsoft.com/office/officeart/2005/8/layout/orgChart1"/>
    <dgm:cxn modelId="{B044EBEF-C785-44DF-871C-D536D7D33DA4}" type="presOf" srcId="{E9BDA2E7-7529-483C-A967-32C1DA0FF3ED}" destId="{6BCCE1BF-06D3-47F6-9B70-161C92382DD7}" srcOrd="0" destOrd="0" presId="urn:microsoft.com/office/officeart/2005/8/layout/orgChart1"/>
    <dgm:cxn modelId="{E7DD53FC-C41F-41F4-8304-65318D27C874}" type="presOf" srcId="{D21C2E92-56AC-4904-B748-AA3C2007059A}" destId="{8E0868C6-62EE-4F08-A98E-D60D261FBCF2}" srcOrd="0" destOrd="0" presId="urn:microsoft.com/office/officeart/2005/8/layout/orgChart1"/>
    <dgm:cxn modelId="{D9DD7A6D-D0E5-473D-86A5-3C229066DCF5}" type="presParOf" srcId="{BFCFF246-3ED0-470B-BC4D-B5757474B95C}" destId="{C85AC511-45B7-47C9-A044-3D1F498843D8}" srcOrd="0" destOrd="0" presId="urn:microsoft.com/office/officeart/2005/8/layout/orgChart1"/>
    <dgm:cxn modelId="{FB07E93E-31FD-43BB-B5F9-3E70820058C4}" type="presParOf" srcId="{C85AC511-45B7-47C9-A044-3D1F498843D8}" destId="{C6BBB5F3-2E89-4176-8B98-577367BFF95C}" srcOrd="0" destOrd="0" presId="urn:microsoft.com/office/officeart/2005/8/layout/orgChart1"/>
    <dgm:cxn modelId="{63325599-2A74-46E4-8EA9-3BD9BDF280D2}" type="presParOf" srcId="{C6BBB5F3-2E89-4176-8B98-577367BFF95C}" destId="{1E4ED4FE-4694-40D5-9254-D77626C11AF3}" srcOrd="0" destOrd="0" presId="urn:microsoft.com/office/officeart/2005/8/layout/orgChart1"/>
    <dgm:cxn modelId="{F4AC8047-4B5F-46C8-96E4-8A69DF1961E5}" type="presParOf" srcId="{C6BBB5F3-2E89-4176-8B98-577367BFF95C}" destId="{9648D1A5-BBA4-4648-B469-CBD7333B8256}" srcOrd="1" destOrd="0" presId="urn:microsoft.com/office/officeart/2005/8/layout/orgChart1"/>
    <dgm:cxn modelId="{08847B37-D421-441E-997A-21F4A70EAF68}" type="presParOf" srcId="{C85AC511-45B7-47C9-A044-3D1F498843D8}" destId="{216F6D85-42FC-4152-AE1B-A24A5F8B7D32}" srcOrd="1" destOrd="0" presId="urn:microsoft.com/office/officeart/2005/8/layout/orgChart1"/>
    <dgm:cxn modelId="{ABBF1AF5-1461-4B01-97E4-D4FB115BAD38}" type="presParOf" srcId="{216F6D85-42FC-4152-AE1B-A24A5F8B7D32}" destId="{6BCCE1BF-06D3-47F6-9B70-161C92382DD7}" srcOrd="0" destOrd="0" presId="urn:microsoft.com/office/officeart/2005/8/layout/orgChart1"/>
    <dgm:cxn modelId="{4CD8B21A-26C4-4BB9-ADBF-52BBFEE5183D}" type="presParOf" srcId="{216F6D85-42FC-4152-AE1B-A24A5F8B7D32}" destId="{CA3642BB-3ECC-44F7-BFB7-EF8298C940F7}" srcOrd="1" destOrd="0" presId="urn:microsoft.com/office/officeart/2005/8/layout/orgChart1"/>
    <dgm:cxn modelId="{F12C7789-8EB6-479A-BB2D-88B21050FCE2}" type="presParOf" srcId="{CA3642BB-3ECC-44F7-BFB7-EF8298C940F7}" destId="{B0DC8CB8-77D9-4B5C-B182-D94B1A83065D}" srcOrd="0" destOrd="0" presId="urn:microsoft.com/office/officeart/2005/8/layout/orgChart1"/>
    <dgm:cxn modelId="{D5C42239-FFF5-41CC-8D3C-DB419BD6A45D}" type="presParOf" srcId="{B0DC8CB8-77D9-4B5C-B182-D94B1A83065D}" destId="{8E0868C6-62EE-4F08-A98E-D60D261FBCF2}" srcOrd="0" destOrd="0" presId="urn:microsoft.com/office/officeart/2005/8/layout/orgChart1"/>
    <dgm:cxn modelId="{BC7437D8-0D91-4D1A-834E-4F32C23BF07F}" type="presParOf" srcId="{B0DC8CB8-77D9-4B5C-B182-D94B1A83065D}" destId="{61D9A016-A2F8-4914-829B-EF421375DF40}" srcOrd="1" destOrd="0" presId="urn:microsoft.com/office/officeart/2005/8/layout/orgChart1"/>
    <dgm:cxn modelId="{9D163336-2472-406A-9625-87D5E26C8016}" type="presParOf" srcId="{CA3642BB-3ECC-44F7-BFB7-EF8298C940F7}" destId="{B26ECD0B-DCBA-4BE1-B433-3FFD1BFC9787}" srcOrd="1" destOrd="0" presId="urn:microsoft.com/office/officeart/2005/8/layout/orgChart1"/>
    <dgm:cxn modelId="{1D94B185-6CB1-4539-BF47-7C9D9FFE8D9C}" type="presParOf" srcId="{CA3642BB-3ECC-44F7-BFB7-EF8298C940F7}" destId="{678F7D8A-D16F-48CE-88C6-0E448720D044}" srcOrd="2" destOrd="0" presId="urn:microsoft.com/office/officeart/2005/8/layout/orgChart1"/>
    <dgm:cxn modelId="{B9F5D0DA-795B-4F1F-864B-43EFDD9C4C72}" type="presParOf" srcId="{216F6D85-42FC-4152-AE1B-A24A5F8B7D32}" destId="{2F0C4F17-6F07-490C-B301-8E73F48E65D9}" srcOrd="2" destOrd="0" presId="urn:microsoft.com/office/officeart/2005/8/layout/orgChart1"/>
    <dgm:cxn modelId="{9AC1BBD5-CAB0-4D60-BDD1-95962B25158B}" type="presParOf" srcId="{216F6D85-42FC-4152-AE1B-A24A5F8B7D32}" destId="{14AD5AAE-5FED-4E12-80BA-9526B8C20F59}" srcOrd="3" destOrd="0" presId="urn:microsoft.com/office/officeart/2005/8/layout/orgChart1"/>
    <dgm:cxn modelId="{0CBD53EF-76FD-4D48-BDA6-5E3280D6F07E}" type="presParOf" srcId="{14AD5AAE-5FED-4E12-80BA-9526B8C20F59}" destId="{9E8D3A33-7C6C-4C14-854A-B6ED293CCD5C}" srcOrd="0" destOrd="0" presId="urn:microsoft.com/office/officeart/2005/8/layout/orgChart1"/>
    <dgm:cxn modelId="{574F0DB6-90F2-4F5F-B519-2FA0EAB3E380}" type="presParOf" srcId="{9E8D3A33-7C6C-4C14-854A-B6ED293CCD5C}" destId="{37543A15-1081-46E4-9EA5-ED0A2A6E2FF5}" srcOrd="0" destOrd="0" presId="urn:microsoft.com/office/officeart/2005/8/layout/orgChart1"/>
    <dgm:cxn modelId="{8B25B7FB-7339-41D1-BE66-48A20B8482EE}" type="presParOf" srcId="{9E8D3A33-7C6C-4C14-854A-B6ED293CCD5C}" destId="{DD21C8A3-F3FF-4F45-B1AE-54849A0CC168}" srcOrd="1" destOrd="0" presId="urn:microsoft.com/office/officeart/2005/8/layout/orgChart1"/>
    <dgm:cxn modelId="{F8F6AF7D-1611-44AC-94C5-048A3EC5FF9C}" type="presParOf" srcId="{14AD5AAE-5FED-4E12-80BA-9526B8C20F59}" destId="{9ABE3555-CD0B-4FF5-B76E-75CA0D842393}" srcOrd="1" destOrd="0" presId="urn:microsoft.com/office/officeart/2005/8/layout/orgChart1"/>
    <dgm:cxn modelId="{710206A9-7738-45EB-94FF-6FC8F2B7D53A}" type="presParOf" srcId="{9ABE3555-CD0B-4FF5-B76E-75CA0D842393}" destId="{C2B854FE-4343-4D62-A2E7-3F2435E48591}" srcOrd="0" destOrd="0" presId="urn:microsoft.com/office/officeart/2005/8/layout/orgChart1"/>
    <dgm:cxn modelId="{C604F77B-8A3F-414B-A82C-A05375315F3B}" type="presParOf" srcId="{9ABE3555-CD0B-4FF5-B76E-75CA0D842393}" destId="{A38196C6-052A-4D99-BFA7-4FD5892A00EF}" srcOrd="1" destOrd="0" presId="urn:microsoft.com/office/officeart/2005/8/layout/orgChart1"/>
    <dgm:cxn modelId="{A03A55A8-1B7F-4FB8-B831-FEDB0CCB6D61}" type="presParOf" srcId="{A38196C6-052A-4D99-BFA7-4FD5892A00EF}" destId="{81CD8652-8863-4283-83D6-6EC1E108BBCB}" srcOrd="0" destOrd="0" presId="urn:microsoft.com/office/officeart/2005/8/layout/orgChart1"/>
    <dgm:cxn modelId="{43FAAD60-EF21-466B-9265-ACEBF31C4912}" type="presParOf" srcId="{81CD8652-8863-4283-83D6-6EC1E108BBCB}" destId="{EF3E1B65-DAD5-4525-82C2-37B1410A3DE5}" srcOrd="0" destOrd="0" presId="urn:microsoft.com/office/officeart/2005/8/layout/orgChart1"/>
    <dgm:cxn modelId="{93F062F3-C3FD-45E8-8A3A-ADA5DE88503C}" type="presParOf" srcId="{81CD8652-8863-4283-83D6-6EC1E108BBCB}" destId="{EFCF9A59-B44F-41D6-8C1A-85CC2031C0D6}" srcOrd="1" destOrd="0" presId="urn:microsoft.com/office/officeart/2005/8/layout/orgChart1"/>
    <dgm:cxn modelId="{D252622E-BC10-49B6-BD56-498EE6617741}" type="presParOf" srcId="{A38196C6-052A-4D99-BFA7-4FD5892A00EF}" destId="{777648F4-E6F8-4D93-9DA4-57EACBBE6D1A}" srcOrd="1" destOrd="0" presId="urn:microsoft.com/office/officeart/2005/8/layout/orgChart1"/>
    <dgm:cxn modelId="{F7987E86-1D88-489D-9030-8C78A3D898C2}" type="presParOf" srcId="{A38196C6-052A-4D99-BFA7-4FD5892A00EF}" destId="{A058F753-26B3-4AC1-83AB-8DBD29200522}" srcOrd="2" destOrd="0" presId="urn:microsoft.com/office/officeart/2005/8/layout/orgChart1"/>
    <dgm:cxn modelId="{15E136AB-617F-46C7-B0B6-B69FD2493F0C}" type="presParOf" srcId="{9ABE3555-CD0B-4FF5-B76E-75CA0D842393}" destId="{04ED41F6-2E67-4378-873B-63F739009447}" srcOrd="2" destOrd="0" presId="urn:microsoft.com/office/officeart/2005/8/layout/orgChart1"/>
    <dgm:cxn modelId="{B24BA435-3A66-49CF-B783-EC334EF7C500}" type="presParOf" srcId="{9ABE3555-CD0B-4FF5-B76E-75CA0D842393}" destId="{02E872CB-B3A5-4C85-AAF3-337B775B3BAA}" srcOrd="3" destOrd="0" presId="urn:microsoft.com/office/officeart/2005/8/layout/orgChart1"/>
    <dgm:cxn modelId="{C3EEFF92-D2A0-4318-96CD-6EFD43CB10DF}" type="presParOf" srcId="{02E872CB-B3A5-4C85-AAF3-337B775B3BAA}" destId="{1A2AA6AD-A876-4A82-86B1-36F20F48B7F1}" srcOrd="0" destOrd="0" presId="urn:microsoft.com/office/officeart/2005/8/layout/orgChart1"/>
    <dgm:cxn modelId="{E0A5744B-8AAA-4D92-8FF7-E36E7E4694F1}" type="presParOf" srcId="{1A2AA6AD-A876-4A82-86B1-36F20F48B7F1}" destId="{128A4877-14E3-4932-943D-0073F9E97795}" srcOrd="0" destOrd="0" presId="urn:microsoft.com/office/officeart/2005/8/layout/orgChart1"/>
    <dgm:cxn modelId="{2AA6FFC8-6BCE-45BE-8B5D-2C32B861EA8A}" type="presParOf" srcId="{1A2AA6AD-A876-4A82-86B1-36F20F48B7F1}" destId="{930A544F-757D-434E-BD50-4395E67A76A8}" srcOrd="1" destOrd="0" presId="urn:microsoft.com/office/officeart/2005/8/layout/orgChart1"/>
    <dgm:cxn modelId="{AEABE577-0FD2-4C7A-8838-38281F389606}" type="presParOf" srcId="{02E872CB-B3A5-4C85-AAF3-337B775B3BAA}" destId="{01A692F5-8501-4B09-B8E3-0D6432E05C23}" srcOrd="1" destOrd="0" presId="urn:microsoft.com/office/officeart/2005/8/layout/orgChart1"/>
    <dgm:cxn modelId="{92707D39-5C84-49FD-8CF6-C56E244A8758}" type="presParOf" srcId="{02E872CB-B3A5-4C85-AAF3-337B775B3BAA}" destId="{D0EA562F-8E36-4E54-B2F2-BB092019B1AB}" srcOrd="2" destOrd="0" presId="urn:microsoft.com/office/officeart/2005/8/layout/orgChart1"/>
    <dgm:cxn modelId="{E76AB6C1-C94D-4F88-93D3-8500F39EBC9D}" type="presParOf" srcId="{14AD5AAE-5FED-4E12-80BA-9526B8C20F59}" destId="{0D6AF68D-CE03-453F-A1A1-E7D5CA2E8959}" srcOrd="2" destOrd="0" presId="urn:microsoft.com/office/officeart/2005/8/layout/orgChart1"/>
    <dgm:cxn modelId="{5CD38F9B-C162-4B51-94A2-6AF7C5135FBB}" type="presParOf" srcId="{C85AC511-45B7-47C9-A044-3D1F498843D8}" destId="{3093B8E2-1B9E-4301-B920-17FF6482AD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C8B88C-4C38-4D96-93AF-A61FB64AFEFE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6C8EC0-C5E8-49F3-B58C-34588BFE0E3A}">
      <dgm:prSet phldrT="[Texte]"/>
      <dgm:spPr/>
      <dgm:t>
        <a:bodyPr/>
        <a:lstStyle/>
        <a:p>
          <a:r>
            <a:rPr lang="en-US" b="1" dirty="0">
              <a:solidFill>
                <a:schemeClr val="accent4"/>
              </a:solidFill>
              <a:latin typeface="Arial" panose="020B0604020202020204" pitchFamily="34" charset="0"/>
            </a:rPr>
            <a:t>Terminaisons</a:t>
          </a:r>
          <a:r>
            <a:rPr lang="en-US" b="1" dirty="0">
              <a:solidFill>
                <a:schemeClr val="accent4"/>
              </a:solidFill>
            </a:rPr>
            <a:t> </a:t>
          </a:r>
          <a:endParaRPr lang="en-US" dirty="0"/>
        </a:p>
      </dgm:t>
    </dgm:pt>
    <dgm:pt modelId="{EE432BA9-B2AD-4A3E-927E-4F42448C58F1}" type="parTrans" cxnId="{4624B9A2-C8EF-4CC5-AA7E-ECCAF9E320DF}">
      <dgm:prSet/>
      <dgm:spPr/>
      <dgm:t>
        <a:bodyPr/>
        <a:lstStyle/>
        <a:p>
          <a:endParaRPr lang="en-US"/>
        </a:p>
      </dgm:t>
    </dgm:pt>
    <dgm:pt modelId="{48C94C29-F6EF-4D1F-A43E-04CBEBC38C59}" type="sibTrans" cxnId="{4624B9A2-C8EF-4CC5-AA7E-ECCAF9E320DF}">
      <dgm:prSet/>
      <dgm:spPr/>
      <dgm:t>
        <a:bodyPr/>
        <a:lstStyle/>
        <a:p>
          <a:endParaRPr lang="en-US"/>
        </a:p>
      </dgm:t>
    </dgm:pt>
    <dgm:pt modelId="{225FFB6C-635D-422E-8B52-6B5596956AD0}">
      <dgm:prSet phldrT="[Texte]"/>
      <dgm:spPr/>
      <dgm:t>
        <a:bodyPr/>
        <a:lstStyle/>
        <a:p>
          <a:r>
            <a:rPr lang="en-US" b="1" i="0" dirty="0" err="1"/>
            <a:t>Masculin</a:t>
          </a:r>
          <a:endParaRPr lang="en-US" b="1" dirty="0"/>
        </a:p>
      </dgm:t>
    </dgm:pt>
    <dgm:pt modelId="{91AA4A0A-2A67-4DA6-94C9-56A3B990E189}" type="parTrans" cxnId="{77F3116C-D66B-4EAD-AF57-77D40044049B}">
      <dgm:prSet/>
      <dgm:spPr/>
      <dgm:t>
        <a:bodyPr/>
        <a:lstStyle/>
        <a:p>
          <a:endParaRPr lang="en-US"/>
        </a:p>
      </dgm:t>
    </dgm:pt>
    <dgm:pt modelId="{1BE1C0F8-7283-4E93-B0B0-DD66B2E74142}" type="sibTrans" cxnId="{77F3116C-D66B-4EAD-AF57-77D40044049B}">
      <dgm:prSet/>
      <dgm:spPr/>
      <dgm:t>
        <a:bodyPr/>
        <a:lstStyle/>
        <a:p>
          <a:endParaRPr lang="en-US"/>
        </a:p>
      </dgm:t>
    </dgm:pt>
    <dgm:pt modelId="{AF924D57-FD54-4E30-B553-94F813FA357D}">
      <dgm:prSet phldrT="[Texte]"/>
      <dgm:spPr/>
      <dgm:t>
        <a:bodyPr/>
        <a:lstStyle/>
        <a:p>
          <a:r>
            <a:rPr lang="en-US" b="1" i="0" dirty="0" err="1"/>
            <a:t>Féminin</a:t>
          </a:r>
          <a:endParaRPr lang="en-US" b="1" dirty="0"/>
        </a:p>
      </dgm:t>
    </dgm:pt>
    <dgm:pt modelId="{6F0A5231-6AD2-4558-B029-AEBE77830815}" type="parTrans" cxnId="{B126D715-04A8-4F90-A396-D1C1D69F90EF}">
      <dgm:prSet/>
      <dgm:spPr/>
      <dgm:t>
        <a:bodyPr/>
        <a:lstStyle/>
        <a:p>
          <a:endParaRPr lang="en-US"/>
        </a:p>
      </dgm:t>
    </dgm:pt>
    <dgm:pt modelId="{0B41FF66-3BAB-48A3-AD86-8DD2D868D520}" type="sibTrans" cxnId="{B126D715-04A8-4F90-A396-D1C1D69F90EF}">
      <dgm:prSet/>
      <dgm:spPr/>
      <dgm:t>
        <a:bodyPr/>
        <a:lstStyle/>
        <a:p>
          <a:endParaRPr lang="en-US"/>
        </a:p>
      </dgm:t>
    </dgm:pt>
    <dgm:pt modelId="{C7677CCA-362C-4B17-A6AD-90A77C63609C}" type="pres">
      <dgm:prSet presAssocID="{08C8B88C-4C38-4D96-93AF-A61FB64AFEF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609EB15-7FCD-464A-9358-4660E431D352}" type="pres">
      <dgm:prSet presAssocID="{A36C8EC0-C5E8-49F3-B58C-34588BFE0E3A}" presName="hierRoot1" presStyleCnt="0">
        <dgm:presLayoutVars>
          <dgm:hierBranch val="init"/>
        </dgm:presLayoutVars>
      </dgm:prSet>
      <dgm:spPr/>
    </dgm:pt>
    <dgm:pt modelId="{52E9B62F-755C-4089-806D-51502745C825}" type="pres">
      <dgm:prSet presAssocID="{A36C8EC0-C5E8-49F3-B58C-34588BFE0E3A}" presName="rootComposite1" presStyleCnt="0"/>
      <dgm:spPr/>
    </dgm:pt>
    <dgm:pt modelId="{9C8D0CEC-4B97-4CA2-A102-D8A72AE9E24D}" type="pres">
      <dgm:prSet presAssocID="{A36C8EC0-C5E8-49F3-B58C-34588BFE0E3A}" presName="rootText1" presStyleLbl="alignAcc1" presStyleIdx="0" presStyleCnt="0">
        <dgm:presLayoutVars>
          <dgm:chPref val="3"/>
        </dgm:presLayoutVars>
      </dgm:prSet>
      <dgm:spPr/>
    </dgm:pt>
    <dgm:pt modelId="{76C0FADA-4EF2-4C7D-A6F5-C08B712E028F}" type="pres">
      <dgm:prSet presAssocID="{A36C8EC0-C5E8-49F3-B58C-34588BFE0E3A}" presName="topArc1" presStyleLbl="parChTrans1D1" presStyleIdx="0" presStyleCnt="6"/>
      <dgm:spPr/>
    </dgm:pt>
    <dgm:pt modelId="{26BD21A6-46AF-4283-B5BC-228644E90345}" type="pres">
      <dgm:prSet presAssocID="{A36C8EC0-C5E8-49F3-B58C-34588BFE0E3A}" presName="bottomArc1" presStyleLbl="parChTrans1D1" presStyleIdx="1" presStyleCnt="6"/>
      <dgm:spPr/>
    </dgm:pt>
    <dgm:pt modelId="{0F27C06F-F8E9-4ADE-815F-A6F588184439}" type="pres">
      <dgm:prSet presAssocID="{A36C8EC0-C5E8-49F3-B58C-34588BFE0E3A}" presName="topConnNode1" presStyleLbl="node1" presStyleIdx="0" presStyleCnt="0"/>
      <dgm:spPr/>
    </dgm:pt>
    <dgm:pt modelId="{9F3B084D-2150-460A-9C70-31A8226CBE02}" type="pres">
      <dgm:prSet presAssocID="{A36C8EC0-C5E8-49F3-B58C-34588BFE0E3A}" presName="hierChild2" presStyleCnt="0"/>
      <dgm:spPr/>
    </dgm:pt>
    <dgm:pt modelId="{4D840919-C704-40E7-9462-F369FC7D388B}" type="pres">
      <dgm:prSet presAssocID="{91AA4A0A-2A67-4DA6-94C9-56A3B990E189}" presName="Name28" presStyleLbl="parChTrans1D2" presStyleIdx="0" presStyleCnt="2"/>
      <dgm:spPr/>
    </dgm:pt>
    <dgm:pt modelId="{FEC2E085-0747-40C2-BE9B-5936505D441D}" type="pres">
      <dgm:prSet presAssocID="{225FFB6C-635D-422E-8B52-6B5596956AD0}" presName="hierRoot2" presStyleCnt="0">
        <dgm:presLayoutVars>
          <dgm:hierBranch val="init"/>
        </dgm:presLayoutVars>
      </dgm:prSet>
      <dgm:spPr/>
    </dgm:pt>
    <dgm:pt modelId="{3BEB24E0-F6EB-4264-9E6B-C654CAD20668}" type="pres">
      <dgm:prSet presAssocID="{225FFB6C-635D-422E-8B52-6B5596956AD0}" presName="rootComposite2" presStyleCnt="0"/>
      <dgm:spPr/>
    </dgm:pt>
    <dgm:pt modelId="{8E8BCA1E-BDA2-4515-8F77-92221F0EB2EA}" type="pres">
      <dgm:prSet presAssocID="{225FFB6C-635D-422E-8B52-6B5596956AD0}" presName="rootText2" presStyleLbl="alignAcc1" presStyleIdx="0" presStyleCnt="0">
        <dgm:presLayoutVars>
          <dgm:chPref val="3"/>
        </dgm:presLayoutVars>
      </dgm:prSet>
      <dgm:spPr/>
    </dgm:pt>
    <dgm:pt modelId="{67F227F5-4492-480D-AA3B-88EE6B28AFBB}" type="pres">
      <dgm:prSet presAssocID="{225FFB6C-635D-422E-8B52-6B5596956AD0}" presName="topArc2" presStyleLbl="parChTrans1D1" presStyleIdx="2" presStyleCnt="6"/>
      <dgm:spPr/>
    </dgm:pt>
    <dgm:pt modelId="{08A82A55-8A24-497D-A3B3-96A67E72BF74}" type="pres">
      <dgm:prSet presAssocID="{225FFB6C-635D-422E-8B52-6B5596956AD0}" presName="bottomArc2" presStyleLbl="parChTrans1D1" presStyleIdx="3" presStyleCnt="6"/>
      <dgm:spPr/>
    </dgm:pt>
    <dgm:pt modelId="{617F4093-25F4-4C55-9D3F-9830B1956D1E}" type="pres">
      <dgm:prSet presAssocID="{225FFB6C-635D-422E-8B52-6B5596956AD0}" presName="topConnNode2" presStyleLbl="node2" presStyleIdx="0" presStyleCnt="0"/>
      <dgm:spPr/>
    </dgm:pt>
    <dgm:pt modelId="{55832512-6E12-46B6-91D2-F63A1FC0A2F2}" type="pres">
      <dgm:prSet presAssocID="{225FFB6C-635D-422E-8B52-6B5596956AD0}" presName="hierChild4" presStyleCnt="0"/>
      <dgm:spPr/>
    </dgm:pt>
    <dgm:pt modelId="{57F334A4-0ED0-4AEC-8B18-0DD06D425612}" type="pres">
      <dgm:prSet presAssocID="{225FFB6C-635D-422E-8B52-6B5596956AD0}" presName="hierChild5" presStyleCnt="0"/>
      <dgm:spPr/>
    </dgm:pt>
    <dgm:pt modelId="{3AE04E17-B764-465D-AA95-4E2EA56141CB}" type="pres">
      <dgm:prSet presAssocID="{6F0A5231-6AD2-4558-B029-AEBE77830815}" presName="Name28" presStyleLbl="parChTrans1D2" presStyleIdx="1" presStyleCnt="2"/>
      <dgm:spPr/>
    </dgm:pt>
    <dgm:pt modelId="{FEB3EE2E-FC65-42AB-B12A-7BD5547F606C}" type="pres">
      <dgm:prSet presAssocID="{AF924D57-FD54-4E30-B553-94F813FA357D}" presName="hierRoot2" presStyleCnt="0">
        <dgm:presLayoutVars>
          <dgm:hierBranch val="init"/>
        </dgm:presLayoutVars>
      </dgm:prSet>
      <dgm:spPr/>
    </dgm:pt>
    <dgm:pt modelId="{C113E303-0598-4D3D-BDCF-D2E1D3C78FD8}" type="pres">
      <dgm:prSet presAssocID="{AF924D57-FD54-4E30-B553-94F813FA357D}" presName="rootComposite2" presStyleCnt="0"/>
      <dgm:spPr/>
    </dgm:pt>
    <dgm:pt modelId="{225FD6F9-9255-44D7-A6DE-23D7A256D8A0}" type="pres">
      <dgm:prSet presAssocID="{AF924D57-FD54-4E30-B553-94F813FA357D}" presName="rootText2" presStyleLbl="alignAcc1" presStyleIdx="0" presStyleCnt="0">
        <dgm:presLayoutVars>
          <dgm:chPref val="3"/>
        </dgm:presLayoutVars>
      </dgm:prSet>
      <dgm:spPr/>
    </dgm:pt>
    <dgm:pt modelId="{FB2327AF-41A2-42A0-AC9E-CB6641B2DC40}" type="pres">
      <dgm:prSet presAssocID="{AF924D57-FD54-4E30-B553-94F813FA357D}" presName="topArc2" presStyleLbl="parChTrans1D1" presStyleIdx="4" presStyleCnt="6"/>
      <dgm:spPr/>
    </dgm:pt>
    <dgm:pt modelId="{7E336CB7-1FC0-448E-A4BA-34FA7D22AE7F}" type="pres">
      <dgm:prSet presAssocID="{AF924D57-FD54-4E30-B553-94F813FA357D}" presName="bottomArc2" presStyleLbl="parChTrans1D1" presStyleIdx="5" presStyleCnt="6"/>
      <dgm:spPr/>
    </dgm:pt>
    <dgm:pt modelId="{9C685990-66E7-4A9D-A411-B99204AEBB24}" type="pres">
      <dgm:prSet presAssocID="{AF924D57-FD54-4E30-B553-94F813FA357D}" presName="topConnNode2" presStyleLbl="node2" presStyleIdx="0" presStyleCnt="0"/>
      <dgm:spPr/>
    </dgm:pt>
    <dgm:pt modelId="{56F751E8-575E-421D-BDFF-9DEFE7A363B3}" type="pres">
      <dgm:prSet presAssocID="{AF924D57-FD54-4E30-B553-94F813FA357D}" presName="hierChild4" presStyleCnt="0"/>
      <dgm:spPr/>
    </dgm:pt>
    <dgm:pt modelId="{2F98CBDD-7AA0-4A4C-98B2-3AC480CABDDB}" type="pres">
      <dgm:prSet presAssocID="{AF924D57-FD54-4E30-B553-94F813FA357D}" presName="hierChild5" presStyleCnt="0"/>
      <dgm:spPr/>
    </dgm:pt>
    <dgm:pt modelId="{BA0F7028-E084-4C78-ABA8-8BE0749A6918}" type="pres">
      <dgm:prSet presAssocID="{A36C8EC0-C5E8-49F3-B58C-34588BFE0E3A}" presName="hierChild3" presStyleCnt="0"/>
      <dgm:spPr/>
    </dgm:pt>
  </dgm:ptLst>
  <dgm:cxnLst>
    <dgm:cxn modelId="{9B55B30A-A8BF-478B-B397-2C4B390C4AD5}" type="presOf" srcId="{A36C8EC0-C5E8-49F3-B58C-34588BFE0E3A}" destId="{9C8D0CEC-4B97-4CA2-A102-D8A72AE9E24D}" srcOrd="0" destOrd="0" presId="urn:microsoft.com/office/officeart/2008/layout/HalfCircleOrganizationChart"/>
    <dgm:cxn modelId="{CDCB2D15-C778-437E-A5D4-5A396A3F36C4}" type="presOf" srcId="{6F0A5231-6AD2-4558-B029-AEBE77830815}" destId="{3AE04E17-B764-465D-AA95-4E2EA56141CB}" srcOrd="0" destOrd="0" presId="urn:microsoft.com/office/officeart/2008/layout/HalfCircleOrganizationChart"/>
    <dgm:cxn modelId="{B126D715-04A8-4F90-A396-D1C1D69F90EF}" srcId="{A36C8EC0-C5E8-49F3-B58C-34588BFE0E3A}" destId="{AF924D57-FD54-4E30-B553-94F813FA357D}" srcOrd="1" destOrd="0" parTransId="{6F0A5231-6AD2-4558-B029-AEBE77830815}" sibTransId="{0B41FF66-3BAB-48A3-AD86-8DD2D868D520}"/>
    <dgm:cxn modelId="{CBAF0D2A-DEC0-4B3E-9DE3-4589CDAC7BC4}" type="presOf" srcId="{AF924D57-FD54-4E30-B553-94F813FA357D}" destId="{225FD6F9-9255-44D7-A6DE-23D7A256D8A0}" srcOrd="0" destOrd="0" presId="urn:microsoft.com/office/officeart/2008/layout/HalfCircleOrganizationChart"/>
    <dgm:cxn modelId="{C2051349-8595-406B-840F-C57913CCB7AC}" type="presOf" srcId="{AF924D57-FD54-4E30-B553-94F813FA357D}" destId="{9C685990-66E7-4A9D-A411-B99204AEBB24}" srcOrd="1" destOrd="0" presId="urn:microsoft.com/office/officeart/2008/layout/HalfCircleOrganizationChart"/>
    <dgm:cxn modelId="{77F3116C-D66B-4EAD-AF57-77D40044049B}" srcId="{A36C8EC0-C5E8-49F3-B58C-34588BFE0E3A}" destId="{225FFB6C-635D-422E-8B52-6B5596956AD0}" srcOrd="0" destOrd="0" parTransId="{91AA4A0A-2A67-4DA6-94C9-56A3B990E189}" sibTransId="{1BE1C0F8-7283-4E93-B0B0-DD66B2E74142}"/>
    <dgm:cxn modelId="{0AB7344F-DDFC-41D5-A75A-731D95BAE2AD}" type="presOf" srcId="{91AA4A0A-2A67-4DA6-94C9-56A3B990E189}" destId="{4D840919-C704-40E7-9462-F369FC7D388B}" srcOrd="0" destOrd="0" presId="urn:microsoft.com/office/officeart/2008/layout/HalfCircleOrganizationChart"/>
    <dgm:cxn modelId="{AA7D0387-50E4-451C-9A70-0EADA6D62EE5}" type="presOf" srcId="{225FFB6C-635D-422E-8B52-6B5596956AD0}" destId="{8E8BCA1E-BDA2-4515-8F77-92221F0EB2EA}" srcOrd="0" destOrd="0" presId="urn:microsoft.com/office/officeart/2008/layout/HalfCircleOrganizationChart"/>
    <dgm:cxn modelId="{49489492-BFFD-43DA-83A4-532D893E466E}" type="presOf" srcId="{225FFB6C-635D-422E-8B52-6B5596956AD0}" destId="{617F4093-25F4-4C55-9D3F-9830B1956D1E}" srcOrd="1" destOrd="0" presId="urn:microsoft.com/office/officeart/2008/layout/HalfCircleOrganizationChart"/>
    <dgm:cxn modelId="{4624B9A2-C8EF-4CC5-AA7E-ECCAF9E320DF}" srcId="{08C8B88C-4C38-4D96-93AF-A61FB64AFEFE}" destId="{A36C8EC0-C5E8-49F3-B58C-34588BFE0E3A}" srcOrd="0" destOrd="0" parTransId="{EE432BA9-B2AD-4A3E-927E-4F42448C58F1}" sibTransId="{48C94C29-F6EF-4D1F-A43E-04CBEBC38C59}"/>
    <dgm:cxn modelId="{2DBFD8BF-2DBA-4AD1-B1FF-779776BEFB18}" type="presOf" srcId="{08C8B88C-4C38-4D96-93AF-A61FB64AFEFE}" destId="{C7677CCA-362C-4B17-A6AD-90A77C63609C}" srcOrd="0" destOrd="0" presId="urn:microsoft.com/office/officeart/2008/layout/HalfCircleOrganizationChart"/>
    <dgm:cxn modelId="{A86670F2-DE19-4091-9EA4-BAB36EB3C623}" type="presOf" srcId="{A36C8EC0-C5E8-49F3-B58C-34588BFE0E3A}" destId="{0F27C06F-F8E9-4ADE-815F-A6F588184439}" srcOrd="1" destOrd="0" presId="urn:microsoft.com/office/officeart/2008/layout/HalfCircleOrganizationChart"/>
    <dgm:cxn modelId="{B5EF6217-C61F-44B8-BC5E-AB21850F0EEE}" type="presParOf" srcId="{C7677CCA-362C-4B17-A6AD-90A77C63609C}" destId="{7609EB15-7FCD-464A-9358-4660E431D352}" srcOrd="0" destOrd="0" presId="urn:microsoft.com/office/officeart/2008/layout/HalfCircleOrganizationChart"/>
    <dgm:cxn modelId="{9ED9723B-9779-4E12-A756-65BB26F66051}" type="presParOf" srcId="{7609EB15-7FCD-464A-9358-4660E431D352}" destId="{52E9B62F-755C-4089-806D-51502745C825}" srcOrd="0" destOrd="0" presId="urn:microsoft.com/office/officeart/2008/layout/HalfCircleOrganizationChart"/>
    <dgm:cxn modelId="{4AC0DA6D-745A-45F6-8F25-5BB9656A6E7C}" type="presParOf" srcId="{52E9B62F-755C-4089-806D-51502745C825}" destId="{9C8D0CEC-4B97-4CA2-A102-D8A72AE9E24D}" srcOrd="0" destOrd="0" presId="urn:microsoft.com/office/officeart/2008/layout/HalfCircleOrganizationChart"/>
    <dgm:cxn modelId="{3138B3C2-E858-4AF6-8744-2CD2EA81E9B1}" type="presParOf" srcId="{52E9B62F-755C-4089-806D-51502745C825}" destId="{76C0FADA-4EF2-4C7D-A6F5-C08B712E028F}" srcOrd="1" destOrd="0" presId="urn:microsoft.com/office/officeart/2008/layout/HalfCircleOrganizationChart"/>
    <dgm:cxn modelId="{3B252684-E1DD-4782-980D-503043A0DB99}" type="presParOf" srcId="{52E9B62F-755C-4089-806D-51502745C825}" destId="{26BD21A6-46AF-4283-B5BC-228644E90345}" srcOrd="2" destOrd="0" presId="urn:microsoft.com/office/officeart/2008/layout/HalfCircleOrganizationChart"/>
    <dgm:cxn modelId="{39B9DFE5-A344-4845-BC34-41FC70876129}" type="presParOf" srcId="{52E9B62F-755C-4089-806D-51502745C825}" destId="{0F27C06F-F8E9-4ADE-815F-A6F588184439}" srcOrd="3" destOrd="0" presId="urn:microsoft.com/office/officeart/2008/layout/HalfCircleOrganizationChart"/>
    <dgm:cxn modelId="{E2ABA182-44EB-4DDE-AFDB-04A8646F6BD3}" type="presParOf" srcId="{7609EB15-7FCD-464A-9358-4660E431D352}" destId="{9F3B084D-2150-460A-9C70-31A8226CBE02}" srcOrd="1" destOrd="0" presId="urn:microsoft.com/office/officeart/2008/layout/HalfCircleOrganizationChart"/>
    <dgm:cxn modelId="{ACF3468F-0AC8-480F-8D9F-E2A759685F00}" type="presParOf" srcId="{9F3B084D-2150-460A-9C70-31A8226CBE02}" destId="{4D840919-C704-40E7-9462-F369FC7D388B}" srcOrd="0" destOrd="0" presId="urn:microsoft.com/office/officeart/2008/layout/HalfCircleOrganizationChart"/>
    <dgm:cxn modelId="{98C6415B-42FA-4040-B02F-F45E9B6E5A78}" type="presParOf" srcId="{9F3B084D-2150-460A-9C70-31A8226CBE02}" destId="{FEC2E085-0747-40C2-BE9B-5936505D441D}" srcOrd="1" destOrd="0" presId="urn:microsoft.com/office/officeart/2008/layout/HalfCircleOrganizationChart"/>
    <dgm:cxn modelId="{842A3218-ADF2-4965-8150-1C59B5D89A42}" type="presParOf" srcId="{FEC2E085-0747-40C2-BE9B-5936505D441D}" destId="{3BEB24E0-F6EB-4264-9E6B-C654CAD20668}" srcOrd="0" destOrd="0" presId="urn:microsoft.com/office/officeart/2008/layout/HalfCircleOrganizationChart"/>
    <dgm:cxn modelId="{57555C16-F0F5-40FD-8BC5-67B253CF591B}" type="presParOf" srcId="{3BEB24E0-F6EB-4264-9E6B-C654CAD20668}" destId="{8E8BCA1E-BDA2-4515-8F77-92221F0EB2EA}" srcOrd="0" destOrd="0" presId="urn:microsoft.com/office/officeart/2008/layout/HalfCircleOrganizationChart"/>
    <dgm:cxn modelId="{5EECB4C3-9BC7-485D-B1B4-49DF33E34151}" type="presParOf" srcId="{3BEB24E0-F6EB-4264-9E6B-C654CAD20668}" destId="{67F227F5-4492-480D-AA3B-88EE6B28AFBB}" srcOrd="1" destOrd="0" presId="urn:microsoft.com/office/officeart/2008/layout/HalfCircleOrganizationChart"/>
    <dgm:cxn modelId="{804B63F3-2B2B-4FF1-9D29-A8DDC4298DB2}" type="presParOf" srcId="{3BEB24E0-F6EB-4264-9E6B-C654CAD20668}" destId="{08A82A55-8A24-497D-A3B3-96A67E72BF74}" srcOrd="2" destOrd="0" presId="urn:microsoft.com/office/officeart/2008/layout/HalfCircleOrganizationChart"/>
    <dgm:cxn modelId="{60ACB87E-1A97-43B7-A4BF-E25CBF374E6C}" type="presParOf" srcId="{3BEB24E0-F6EB-4264-9E6B-C654CAD20668}" destId="{617F4093-25F4-4C55-9D3F-9830B1956D1E}" srcOrd="3" destOrd="0" presId="urn:microsoft.com/office/officeart/2008/layout/HalfCircleOrganizationChart"/>
    <dgm:cxn modelId="{1074FE98-21D2-4B7F-9399-B2472063174E}" type="presParOf" srcId="{FEC2E085-0747-40C2-BE9B-5936505D441D}" destId="{55832512-6E12-46B6-91D2-F63A1FC0A2F2}" srcOrd="1" destOrd="0" presId="urn:microsoft.com/office/officeart/2008/layout/HalfCircleOrganizationChart"/>
    <dgm:cxn modelId="{92B0D9D2-CD38-4BA2-A29B-39D81F0E745F}" type="presParOf" srcId="{FEC2E085-0747-40C2-BE9B-5936505D441D}" destId="{57F334A4-0ED0-4AEC-8B18-0DD06D425612}" srcOrd="2" destOrd="0" presId="urn:microsoft.com/office/officeart/2008/layout/HalfCircleOrganizationChart"/>
    <dgm:cxn modelId="{4FF21449-D31F-40AF-B29E-D7B968C8B81B}" type="presParOf" srcId="{9F3B084D-2150-460A-9C70-31A8226CBE02}" destId="{3AE04E17-B764-465D-AA95-4E2EA56141CB}" srcOrd="2" destOrd="0" presId="urn:microsoft.com/office/officeart/2008/layout/HalfCircleOrganizationChart"/>
    <dgm:cxn modelId="{295D6139-83D3-4A56-A33F-90C9F2A3EE17}" type="presParOf" srcId="{9F3B084D-2150-460A-9C70-31A8226CBE02}" destId="{FEB3EE2E-FC65-42AB-B12A-7BD5547F606C}" srcOrd="3" destOrd="0" presId="urn:microsoft.com/office/officeart/2008/layout/HalfCircleOrganizationChart"/>
    <dgm:cxn modelId="{9EDEAAD3-0114-4B26-857A-5C249633FDB7}" type="presParOf" srcId="{FEB3EE2E-FC65-42AB-B12A-7BD5547F606C}" destId="{C113E303-0598-4D3D-BDCF-D2E1D3C78FD8}" srcOrd="0" destOrd="0" presId="urn:microsoft.com/office/officeart/2008/layout/HalfCircleOrganizationChart"/>
    <dgm:cxn modelId="{3B1C8748-207B-4DCF-A960-547E01F91FCD}" type="presParOf" srcId="{C113E303-0598-4D3D-BDCF-D2E1D3C78FD8}" destId="{225FD6F9-9255-44D7-A6DE-23D7A256D8A0}" srcOrd="0" destOrd="0" presId="urn:microsoft.com/office/officeart/2008/layout/HalfCircleOrganizationChart"/>
    <dgm:cxn modelId="{6DCF3B18-1398-4A19-A901-5BE06DEDFBA7}" type="presParOf" srcId="{C113E303-0598-4D3D-BDCF-D2E1D3C78FD8}" destId="{FB2327AF-41A2-42A0-AC9E-CB6641B2DC40}" srcOrd="1" destOrd="0" presId="urn:microsoft.com/office/officeart/2008/layout/HalfCircleOrganizationChart"/>
    <dgm:cxn modelId="{B6825072-D033-4607-A79C-65245AE6BAA3}" type="presParOf" srcId="{C113E303-0598-4D3D-BDCF-D2E1D3C78FD8}" destId="{7E336CB7-1FC0-448E-A4BA-34FA7D22AE7F}" srcOrd="2" destOrd="0" presId="urn:microsoft.com/office/officeart/2008/layout/HalfCircleOrganizationChart"/>
    <dgm:cxn modelId="{D8BBB8BE-A1A4-4873-8D4D-03DCF97E031E}" type="presParOf" srcId="{C113E303-0598-4D3D-BDCF-D2E1D3C78FD8}" destId="{9C685990-66E7-4A9D-A411-B99204AEBB24}" srcOrd="3" destOrd="0" presId="urn:microsoft.com/office/officeart/2008/layout/HalfCircleOrganizationChart"/>
    <dgm:cxn modelId="{604E6CFA-2CBF-4203-89C3-C718EE31E7B4}" type="presParOf" srcId="{FEB3EE2E-FC65-42AB-B12A-7BD5547F606C}" destId="{56F751E8-575E-421D-BDFF-9DEFE7A363B3}" srcOrd="1" destOrd="0" presId="urn:microsoft.com/office/officeart/2008/layout/HalfCircleOrganizationChart"/>
    <dgm:cxn modelId="{4CB8D31F-8603-4DEE-B3ED-FEEABA75A08C}" type="presParOf" srcId="{FEB3EE2E-FC65-42AB-B12A-7BD5547F606C}" destId="{2F98CBDD-7AA0-4A4C-98B2-3AC480CABDDB}" srcOrd="2" destOrd="0" presId="urn:microsoft.com/office/officeart/2008/layout/HalfCircleOrganizationChart"/>
    <dgm:cxn modelId="{0FE0CD96-F9D4-4646-A55D-3E4189461BC2}" type="presParOf" srcId="{7609EB15-7FCD-464A-9358-4660E431D352}" destId="{BA0F7028-E084-4C78-ABA8-8BE0749A6918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978B1D-C00C-4AD5-A1DC-631C0DF782D2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A5CFCA2-4C08-4CC6-9A43-B3BBB054DE2B}">
      <dgm:prSet phldrT="[Texte]" custT="1"/>
      <dgm:spPr/>
      <dgm:t>
        <a:bodyPr/>
        <a:lstStyle/>
        <a:p>
          <a:r>
            <a:rPr lang="fr-FR" sz="2800" b="1" dirty="0"/>
            <a:t>MASCULIN</a:t>
          </a:r>
          <a:endParaRPr lang="en-US" sz="3200" b="1" dirty="0"/>
        </a:p>
      </dgm:t>
    </dgm:pt>
    <dgm:pt modelId="{5C89E4B6-AF5B-4261-A432-5CF3AE1E7EF4}" type="parTrans" cxnId="{DD28F0F5-F978-4D24-848F-11B4EA6A1C21}">
      <dgm:prSet/>
      <dgm:spPr/>
      <dgm:t>
        <a:bodyPr/>
        <a:lstStyle/>
        <a:p>
          <a:endParaRPr lang="en-US"/>
        </a:p>
      </dgm:t>
    </dgm:pt>
    <dgm:pt modelId="{A0C58B6F-7533-419E-BB8E-EA532803C169}" type="sibTrans" cxnId="{DD28F0F5-F978-4D24-848F-11B4EA6A1C21}">
      <dgm:prSet/>
      <dgm:spPr/>
      <dgm:t>
        <a:bodyPr/>
        <a:lstStyle/>
        <a:p>
          <a:endParaRPr lang="en-US"/>
        </a:p>
      </dgm:t>
    </dgm:pt>
    <dgm:pt modelId="{721A300B-D99B-4113-BB47-A11576FAAA6C}">
      <dgm:prSet phldrT="[Texte]" custT="1"/>
      <dgm:spPr/>
      <dgm:t>
        <a:bodyPr/>
        <a:lstStyle/>
        <a:p>
          <a:r>
            <a:rPr lang="fr-FR" sz="8000" b="1" dirty="0"/>
            <a:t>E</a:t>
          </a:r>
          <a:endParaRPr lang="en-US" sz="3900" b="1" dirty="0"/>
        </a:p>
      </dgm:t>
    </dgm:pt>
    <dgm:pt modelId="{8F02B9D4-B053-4741-B6C1-B25DC54545D0}" type="parTrans" cxnId="{D408D376-D29F-48F2-A69B-6E0D78739B53}">
      <dgm:prSet/>
      <dgm:spPr/>
      <dgm:t>
        <a:bodyPr/>
        <a:lstStyle/>
        <a:p>
          <a:endParaRPr lang="en-US"/>
        </a:p>
      </dgm:t>
    </dgm:pt>
    <dgm:pt modelId="{18A51B15-1FCE-498F-840A-717280F0249E}" type="sibTrans" cxnId="{D408D376-D29F-48F2-A69B-6E0D78739B53}">
      <dgm:prSet/>
      <dgm:spPr/>
      <dgm:t>
        <a:bodyPr/>
        <a:lstStyle/>
        <a:p>
          <a:endParaRPr lang="en-US"/>
        </a:p>
      </dgm:t>
    </dgm:pt>
    <dgm:pt modelId="{50795CA7-14BC-46E6-8AAA-C1F32FF9173F}">
      <dgm:prSet phldrT="[Texte]" custT="1"/>
      <dgm:spPr/>
      <dgm:t>
        <a:bodyPr/>
        <a:lstStyle/>
        <a:p>
          <a:r>
            <a:rPr lang="fr-FR" sz="3200" b="1" dirty="0"/>
            <a:t>FEMININ</a:t>
          </a:r>
          <a:r>
            <a:rPr lang="fr-FR" sz="3900" dirty="0"/>
            <a:t> </a:t>
          </a:r>
          <a:endParaRPr lang="en-US" sz="3900" dirty="0"/>
        </a:p>
      </dgm:t>
    </dgm:pt>
    <dgm:pt modelId="{ADD1FE32-9126-4BDF-844B-6F42E8329296}" type="parTrans" cxnId="{32A1F3FC-4C31-4C1D-BF3F-0B8EDA773954}">
      <dgm:prSet/>
      <dgm:spPr/>
      <dgm:t>
        <a:bodyPr/>
        <a:lstStyle/>
        <a:p>
          <a:endParaRPr lang="en-US"/>
        </a:p>
      </dgm:t>
    </dgm:pt>
    <dgm:pt modelId="{65E131A5-C779-4DF6-B77E-CA85C6E736A9}" type="sibTrans" cxnId="{32A1F3FC-4C31-4C1D-BF3F-0B8EDA773954}">
      <dgm:prSet/>
      <dgm:spPr/>
      <dgm:t>
        <a:bodyPr/>
        <a:lstStyle/>
        <a:p>
          <a:endParaRPr lang="en-US"/>
        </a:p>
      </dgm:t>
    </dgm:pt>
    <dgm:pt modelId="{EF8BDE09-C1C2-4AC0-BF33-D54FA18A7AD4}" type="pres">
      <dgm:prSet presAssocID="{E7978B1D-C00C-4AD5-A1DC-631C0DF782D2}" presName="linearFlow" presStyleCnt="0">
        <dgm:presLayoutVars>
          <dgm:dir/>
          <dgm:resizeHandles val="exact"/>
        </dgm:presLayoutVars>
      </dgm:prSet>
      <dgm:spPr/>
    </dgm:pt>
    <dgm:pt modelId="{9AAE8D0E-14A1-47D9-BF31-B3F019386EA3}" type="pres">
      <dgm:prSet presAssocID="{5A5CFCA2-4C08-4CC6-9A43-B3BBB054DE2B}" presName="node" presStyleLbl="node1" presStyleIdx="0" presStyleCnt="3" custScaleX="158821" custScaleY="110794">
        <dgm:presLayoutVars>
          <dgm:bulletEnabled val="1"/>
        </dgm:presLayoutVars>
      </dgm:prSet>
      <dgm:spPr/>
    </dgm:pt>
    <dgm:pt modelId="{E0A1CD25-F4C1-46CA-9CE7-9C8EB281B70E}" type="pres">
      <dgm:prSet presAssocID="{A0C58B6F-7533-419E-BB8E-EA532803C169}" presName="spacerL" presStyleCnt="0"/>
      <dgm:spPr/>
    </dgm:pt>
    <dgm:pt modelId="{46BD37BD-5388-4922-A166-995C45A740F8}" type="pres">
      <dgm:prSet presAssocID="{A0C58B6F-7533-419E-BB8E-EA532803C169}" presName="sibTrans" presStyleLbl="sibTrans2D1" presStyleIdx="0" presStyleCnt="2"/>
      <dgm:spPr/>
    </dgm:pt>
    <dgm:pt modelId="{B8F3CDC4-3326-47CB-B9D4-87CB8EE3D6CF}" type="pres">
      <dgm:prSet presAssocID="{A0C58B6F-7533-419E-BB8E-EA532803C169}" presName="spacerR" presStyleCnt="0"/>
      <dgm:spPr/>
    </dgm:pt>
    <dgm:pt modelId="{D5978D11-6F43-4A54-8FF8-0524B111A559}" type="pres">
      <dgm:prSet presAssocID="{721A300B-D99B-4113-BB47-A11576FAAA6C}" presName="node" presStyleLbl="node1" presStyleIdx="1" presStyleCnt="3" custLinFactNeighborX="7805">
        <dgm:presLayoutVars>
          <dgm:bulletEnabled val="1"/>
        </dgm:presLayoutVars>
      </dgm:prSet>
      <dgm:spPr/>
    </dgm:pt>
    <dgm:pt modelId="{C04F565F-6F11-4004-AA59-72914AF42CB0}" type="pres">
      <dgm:prSet presAssocID="{18A51B15-1FCE-498F-840A-717280F0249E}" presName="spacerL" presStyleCnt="0"/>
      <dgm:spPr/>
    </dgm:pt>
    <dgm:pt modelId="{52357750-B0E1-4E61-B3D1-F25EC2E00F16}" type="pres">
      <dgm:prSet presAssocID="{18A51B15-1FCE-498F-840A-717280F0249E}" presName="sibTrans" presStyleLbl="sibTrans2D1" presStyleIdx="1" presStyleCnt="2"/>
      <dgm:spPr/>
    </dgm:pt>
    <dgm:pt modelId="{235F7A3A-AAEB-49ED-A982-BA649C1E4D4A}" type="pres">
      <dgm:prSet presAssocID="{18A51B15-1FCE-498F-840A-717280F0249E}" presName="spacerR" presStyleCnt="0"/>
      <dgm:spPr/>
    </dgm:pt>
    <dgm:pt modelId="{E213BFD0-AEF2-49C3-A554-71D07396641A}" type="pres">
      <dgm:prSet presAssocID="{50795CA7-14BC-46E6-8AAA-C1F32FF9173F}" presName="node" presStyleLbl="node1" presStyleIdx="2" presStyleCnt="3" custScaleX="147558">
        <dgm:presLayoutVars>
          <dgm:bulletEnabled val="1"/>
        </dgm:presLayoutVars>
      </dgm:prSet>
      <dgm:spPr/>
    </dgm:pt>
  </dgm:ptLst>
  <dgm:cxnLst>
    <dgm:cxn modelId="{03802516-492B-489E-A8F2-7F867952B2B1}" type="presOf" srcId="{A0C58B6F-7533-419E-BB8E-EA532803C169}" destId="{46BD37BD-5388-4922-A166-995C45A740F8}" srcOrd="0" destOrd="0" presId="urn:microsoft.com/office/officeart/2005/8/layout/equation1"/>
    <dgm:cxn modelId="{A08FBF28-03F8-4B55-82E2-37315C995833}" type="presOf" srcId="{50795CA7-14BC-46E6-8AAA-C1F32FF9173F}" destId="{E213BFD0-AEF2-49C3-A554-71D07396641A}" srcOrd="0" destOrd="0" presId="urn:microsoft.com/office/officeart/2005/8/layout/equation1"/>
    <dgm:cxn modelId="{D408D376-D29F-48F2-A69B-6E0D78739B53}" srcId="{E7978B1D-C00C-4AD5-A1DC-631C0DF782D2}" destId="{721A300B-D99B-4113-BB47-A11576FAAA6C}" srcOrd="1" destOrd="0" parTransId="{8F02B9D4-B053-4741-B6C1-B25DC54545D0}" sibTransId="{18A51B15-1FCE-498F-840A-717280F0249E}"/>
    <dgm:cxn modelId="{FE3DA8A9-D095-409B-8DE3-7B4AE1E9456B}" type="presOf" srcId="{5A5CFCA2-4C08-4CC6-9A43-B3BBB054DE2B}" destId="{9AAE8D0E-14A1-47D9-BF31-B3F019386EA3}" srcOrd="0" destOrd="0" presId="urn:microsoft.com/office/officeart/2005/8/layout/equation1"/>
    <dgm:cxn modelId="{D3925BC5-AFDC-4C31-8D96-4AC79431D9C2}" type="presOf" srcId="{18A51B15-1FCE-498F-840A-717280F0249E}" destId="{52357750-B0E1-4E61-B3D1-F25EC2E00F16}" srcOrd="0" destOrd="0" presId="urn:microsoft.com/office/officeart/2005/8/layout/equation1"/>
    <dgm:cxn modelId="{C07B3CD3-FF3F-4D12-85B1-309E2BFA443A}" type="presOf" srcId="{E7978B1D-C00C-4AD5-A1DC-631C0DF782D2}" destId="{EF8BDE09-C1C2-4AC0-BF33-D54FA18A7AD4}" srcOrd="0" destOrd="0" presId="urn:microsoft.com/office/officeart/2005/8/layout/equation1"/>
    <dgm:cxn modelId="{A10C06F1-96D1-4C63-ADD0-11804293DDEF}" type="presOf" srcId="{721A300B-D99B-4113-BB47-A11576FAAA6C}" destId="{D5978D11-6F43-4A54-8FF8-0524B111A559}" srcOrd="0" destOrd="0" presId="urn:microsoft.com/office/officeart/2005/8/layout/equation1"/>
    <dgm:cxn modelId="{DD28F0F5-F978-4D24-848F-11B4EA6A1C21}" srcId="{E7978B1D-C00C-4AD5-A1DC-631C0DF782D2}" destId="{5A5CFCA2-4C08-4CC6-9A43-B3BBB054DE2B}" srcOrd="0" destOrd="0" parTransId="{5C89E4B6-AF5B-4261-A432-5CF3AE1E7EF4}" sibTransId="{A0C58B6F-7533-419E-BB8E-EA532803C169}"/>
    <dgm:cxn modelId="{32A1F3FC-4C31-4C1D-BF3F-0B8EDA773954}" srcId="{E7978B1D-C00C-4AD5-A1DC-631C0DF782D2}" destId="{50795CA7-14BC-46E6-8AAA-C1F32FF9173F}" srcOrd="2" destOrd="0" parTransId="{ADD1FE32-9126-4BDF-844B-6F42E8329296}" sibTransId="{65E131A5-C779-4DF6-B77E-CA85C6E736A9}"/>
    <dgm:cxn modelId="{0EDDCA90-63BB-4AF0-99E0-A896A75CA9D3}" type="presParOf" srcId="{EF8BDE09-C1C2-4AC0-BF33-D54FA18A7AD4}" destId="{9AAE8D0E-14A1-47D9-BF31-B3F019386EA3}" srcOrd="0" destOrd="0" presId="urn:microsoft.com/office/officeart/2005/8/layout/equation1"/>
    <dgm:cxn modelId="{318C2510-3C6F-4DB9-A8C6-8A43A0D88F2A}" type="presParOf" srcId="{EF8BDE09-C1C2-4AC0-BF33-D54FA18A7AD4}" destId="{E0A1CD25-F4C1-46CA-9CE7-9C8EB281B70E}" srcOrd="1" destOrd="0" presId="urn:microsoft.com/office/officeart/2005/8/layout/equation1"/>
    <dgm:cxn modelId="{586FD515-DA08-4ABA-AF83-AABF2A64C773}" type="presParOf" srcId="{EF8BDE09-C1C2-4AC0-BF33-D54FA18A7AD4}" destId="{46BD37BD-5388-4922-A166-995C45A740F8}" srcOrd="2" destOrd="0" presId="urn:microsoft.com/office/officeart/2005/8/layout/equation1"/>
    <dgm:cxn modelId="{BC638147-6E26-455E-ADE3-E5EC45BBE375}" type="presParOf" srcId="{EF8BDE09-C1C2-4AC0-BF33-D54FA18A7AD4}" destId="{B8F3CDC4-3326-47CB-B9D4-87CB8EE3D6CF}" srcOrd="3" destOrd="0" presId="urn:microsoft.com/office/officeart/2005/8/layout/equation1"/>
    <dgm:cxn modelId="{4B9ACBB7-C844-489D-91FB-E3344235209D}" type="presParOf" srcId="{EF8BDE09-C1C2-4AC0-BF33-D54FA18A7AD4}" destId="{D5978D11-6F43-4A54-8FF8-0524B111A559}" srcOrd="4" destOrd="0" presId="urn:microsoft.com/office/officeart/2005/8/layout/equation1"/>
    <dgm:cxn modelId="{CFF5186B-F297-4C06-870E-0A6BADB75E80}" type="presParOf" srcId="{EF8BDE09-C1C2-4AC0-BF33-D54FA18A7AD4}" destId="{C04F565F-6F11-4004-AA59-72914AF42CB0}" srcOrd="5" destOrd="0" presId="urn:microsoft.com/office/officeart/2005/8/layout/equation1"/>
    <dgm:cxn modelId="{74C75FC3-E127-4909-AD89-9FFE8BBE341A}" type="presParOf" srcId="{EF8BDE09-C1C2-4AC0-BF33-D54FA18A7AD4}" destId="{52357750-B0E1-4E61-B3D1-F25EC2E00F16}" srcOrd="6" destOrd="0" presId="urn:microsoft.com/office/officeart/2005/8/layout/equation1"/>
    <dgm:cxn modelId="{C6BC0117-9192-4B4F-87DE-F313C8C605CB}" type="presParOf" srcId="{EF8BDE09-C1C2-4AC0-BF33-D54FA18A7AD4}" destId="{235F7A3A-AAEB-49ED-A982-BA649C1E4D4A}" srcOrd="7" destOrd="0" presId="urn:microsoft.com/office/officeart/2005/8/layout/equation1"/>
    <dgm:cxn modelId="{1C141962-B090-4DAA-A04B-005E5AA3D670}" type="presParOf" srcId="{EF8BDE09-C1C2-4AC0-BF33-D54FA18A7AD4}" destId="{E213BFD0-AEF2-49C3-A554-71D07396641A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A93A0A-3175-4CA0-A274-A4FB6F747E8A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8A03C2-93E9-4EED-9FB7-A8EF24F55D97}">
      <dgm:prSet phldrT="[Texte]"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Arial" panose="020B0604020202020204" pitchFamily="34" charset="0"/>
            </a:rPr>
            <a:t>Un ami </a:t>
          </a:r>
          <a:endParaRPr lang="en-US" dirty="0"/>
        </a:p>
      </dgm:t>
    </dgm:pt>
    <dgm:pt modelId="{05D59486-86BC-4BED-B193-0D6DD0A74695}" type="parTrans" cxnId="{C167FA8F-F89E-45DC-860B-7F6BEDADFFB6}">
      <dgm:prSet/>
      <dgm:spPr/>
      <dgm:t>
        <a:bodyPr/>
        <a:lstStyle/>
        <a:p>
          <a:endParaRPr lang="en-US"/>
        </a:p>
      </dgm:t>
    </dgm:pt>
    <dgm:pt modelId="{EBF39151-C4B1-4A69-8183-3270FBBFCA6D}" type="sibTrans" cxnId="{C167FA8F-F89E-45DC-860B-7F6BEDADFFB6}">
      <dgm:prSet/>
      <dgm:spPr/>
      <dgm:t>
        <a:bodyPr/>
        <a:lstStyle/>
        <a:p>
          <a:endParaRPr lang="en-US"/>
        </a:p>
      </dgm:t>
    </dgm:pt>
    <dgm:pt modelId="{4C8566B8-85C2-47D0-8E22-D74205DC4738}">
      <dgm:prSet phldrT="[Texte]"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Arial" panose="020B0604020202020204" pitchFamily="34" charset="0"/>
            </a:rPr>
            <a:t>Un</a:t>
          </a:r>
          <a:r>
            <a:rPr lang="fr-FR" b="1" dirty="0">
              <a:solidFill>
                <a:srgbClr val="FF0000"/>
              </a:solidFill>
              <a:latin typeface="Arial" panose="020B0604020202020204" pitchFamily="34" charset="0"/>
            </a:rPr>
            <a:t>e </a:t>
          </a:r>
          <a:r>
            <a:rPr lang="fr-FR" b="1" dirty="0">
              <a:solidFill>
                <a:srgbClr val="000000"/>
              </a:solidFill>
              <a:latin typeface="Arial" panose="020B0604020202020204" pitchFamily="34" charset="0"/>
            </a:rPr>
            <a:t>ami</a:t>
          </a:r>
          <a:r>
            <a:rPr lang="fr-FR" b="1" dirty="0">
              <a:solidFill>
                <a:srgbClr val="FF0000"/>
              </a:solidFill>
              <a:latin typeface="Arial" panose="020B0604020202020204" pitchFamily="34" charset="0"/>
            </a:rPr>
            <a:t>e</a:t>
          </a:r>
          <a:endParaRPr lang="en-US" dirty="0"/>
        </a:p>
      </dgm:t>
    </dgm:pt>
    <dgm:pt modelId="{9E0C38A5-168B-4AF3-AEC2-8CCEBFAA62FD}" type="parTrans" cxnId="{A69FD7B3-543F-4409-8335-F2984A99AA97}">
      <dgm:prSet/>
      <dgm:spPr/>
      <dgm:t>
        <a:bodyPr/>
        <a:lstStyle/>
        <a:p>
          <a:endParaRPr lang="en-US"/>
        </a:p>
      </dgm:t>
    </dgm:pt>
    <dgm:pt modelId="{E3F5F2F9-9D38-4E41-A2AB-5283F6B407F1}" type="sibTrans" cxnId="{A69FD7B3-543F-4409-8335-F2984A99AA97}">
      <dgm:prSet/>
      <dgm:spPr/>
      <dgm:t>
        <a:bodyPr/>
        <a:lstStyle/>
        <a:p>
          <a:endParaRPr lang="en-US"/>
        </a:p>
      </dgm:t>
    </dgm:pt>
    <dgm:pt modelId="{03BE7B47-454E-4C92-BEC4-115CE3249516}">
      <dgm:prSet phldrT="[Texte]"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Arial" panose="020B0604020202020204" pitchFamily="34" charset="0"/>
            </a:rPr>
            <a:t>Un étudiant </a:t>
          </a:r>
          <a:endParaRPr lang="en-US" dirty="0"/>
        </a:p>
      </dgm:t>
    </dgm:pt>
    <dgm:pt modelId="{5154734F-050D-4E26-A3F8-7C73F4A645DF}" type="parTrans" cxnId="{467AD474-FE86-420D-884D-3401E0875222}">
      <dgm:prSet/>
      <dgm:spPr/>
      <dgm:t>
        <a:bodyPr/>
        <a:lstStyle/>
        <a:p>
          <a:endParaRPr lang="en-US"/>
        </a:p>
      </dgm:t>
    </dgm:pt>
    <dgm:pt modelId="{4F9D8FD0-853A-4A0D-9222-4F3597EEB500}" type="sibTrans" cxnId="{467AD474-FE86-420D-884D-3401E0875222}">
      <dgm:prSet/>
      <dgm:spPr/>
      <dgm:t>
        <a:bodyPr/>
        <a:lstStyle/>
        <a:p>
          <a:endParaRPr lang="en-US"/>
        </a:p>
      </dgm:t>
    </dgm:pt>
    <dgm:pt modelId="{402A793D-D8F5-456E-97CB-C6C8CC85D21A}">
      <dgm:prSet phldrT="[Texte]"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Arial" panose="020B0604020202020204" pitchFamily="34" charset="0"/>
            </a:rPr>
            <a:t>Un</a:t>
          </a:r>
          <a:r>
            <a:rPr lang="fr-FR" b="1" dirty="0">
              <a:solidFill>
                <a:srgbClr val="FF0000"/>
              </a:solidFill>
              <a:latin typeface="Arial" panose="020B0604020202020204" pitchFamily="34" charset="0"/>
            </a:rPr>
            <a:t>e </a:t>
          </a:r>
          <a:r>
            <a:rPr lang="fr-FR" b="1" dirty="0">
              <a:solidFill>
                <a:srgbClr val="000000"/>
              </a:solidFill>
              <a:latin typeface="Arial" panose="020B0604020202020204" pitchFamily="34" charset="0"/>
            </a:rPr>
            <a:t>étudiant</a:t>
          </a:r>
          <a:r>
            <a:rPr lang="fr-FR" b="1" dirty="0">
              <a:solidFill>
                <a:srgbClr val="FF0000"/>
              </a:solidFill>
              <a:latin typeface="Arial" panose="020B0604020202020204" pitchFamily="34" charset="0"/>
            </a:rPr>
            <a:t>e</a:t>
          </a:r>
          <a:r>
            <a:rPr lang="fr-FR" b="1" dirty="0"/>
            <a:t> </a:t>
          </a:r>
          <a:endParaRPr lang="en-US" dirty="0"/>
        </a:p>
      </dgm:t>
    </dgm:pt>
    <dgm:pt modelId="{115F7D80-FB77-455E-8667-57CFD73D36EF}" type="parTrans" cxnId="{3B289A37-3AAA-4B8E-A3DA-45BECF589AA8}">
      <dgm:prSet/>
      <dgm:spPr/>
      <dgm:t>
        <a:bodyPr/>
        <a:lstStyle/>
        <a:p>
          <a:endParaRPr lang="en-US"/>
        </a:p>
      </dgm:t>
    </dgm:pt>
    <dgm:pt modelId="{22B498BE-568F-47A0-A03E-E0F79FD56927}" type="sibTrans" cxnId="{3B289A37-3AAA-4B8E-A3DA-45BECF589AA8}">
      <dgm:prSet/>
      <dgm:spPr/>
      <dgm:t>
        <a:bodyPr/>
        <a:lstStyle/>
        <a:p>
          <a:endParaRPr lang="en-US"/>
        </a:p>
      </dgm:t>
    </dgm:pt>
    <dgm:pt modelId="{4115561E-307D-4726-B73E-CFC7F4568E0C}" type="pres">
      <dgm:prSet presAssocID="{D4A93A0A-3175-4CA0-A274-A4FB6F747E8A}" presName="Name0" presStyleCnt="0">
        <dgm:presLayoutVars>
          <dgm:dir/>
          <dgm:animLvl val="lvl"/>
          <dgm:resizeHandles val="exact"/>
        </dgm:presLayoutVars>
      </dgm:prSet>
      <dgm:spPr/>
    </dgm:pt>
    <dgm:pt modelId="{F6684161-F83B-45EF-96CA-90FB78FDFDE8}" type="pres">
      <dgm:prSet presAssocID="{8E8A03C2-93E9-4EED-9FB7-A8EF24F55D97}" presName="vertFlow" presStyleCnt="0"/>
      <dgm:spPr/>
    </dgm:pt>
    <dgm:pt modelId="{1D6234EC-6AE6-4824-89CC-C5562CA1FA88}" type="pres">
      <dgm:prSet presAssocID="{8E8A03C2-93E9-4EED-9FB7-A8EF24F55D97}" presName="header" presStyleLbl="node1" presStyleIdx="0" presStyleCnt="2"/>
      <dgm:spPr/>
    </dgm:pt>
    <dgm:pt modelId="{5E23BB9E-EFDF-4C23-9674-259ECA75E695}" type="pres">
      <dgm:prSet presAssocID="{9E0C38A5-168B-4AF3-AEC2-8CCEBFAA62FD}" presName="parTrans" presStyleLbl="sibTrans2D1" presStyleIdx="0" presStyleCnt="2"/>
      <dgm:spPr/>
    </dgm:pt>
    <dgm:pt modelId="{746B80F8-8A0D-4D16-8B81-9B5981BE17BB}" type="pres">
      <dgm:prSet presAssocID="{4C8566B8-85C2-47D0-8E22-D74205DC4738}" presName="child" presStyleLbl="alignAccFollowNode1" presStyleIdx="0" presStyleCnt="2">
        <dgm:presLayoutVars>
          <dgm:chMax val="0"/>
          <dgm:bulletEnabled val="1"/>
        </dgm:presLayoutVars>
      </dgm:prSet>
      <dgm:spPr/>
    </dgm:pt>
    <dgm:pt modelId="{A060AFAC-7B44-4237-AD8F-DE1F45BFB98F}" type="pres">
      <dgm:prSet presAssocID="{8E8A03C2-93E9-4EED-9FB7-A8EF24F55D97}" presName="hSp" presStyleCnt="0"/>
      <dgm:spPr/>
    </dgm:pt>
    <dgm:pt modelId="{5682D595-7ADB-481C-B608-B8421BB732EC}" type="pres">
      <dgm:prSet presAssocID="{03BE7B47-454E-4C92-BEC4-115CE3249516}" presName="vertFlow" presStyleCnt="0"/>
      <dgm:spPr/>
    </dgm:pt>
    <dgm:pt modelId="{2A28ADC1-31BC-4610-A5C2-05BAD1388607}" type="pres">
      <dgm:prSet presAssocID="{03BE7B47-454E-4C92-BEC4-115CE3249516}" presName="header" presStyleLbl="node1" presStyleIdx="1" presStyleCnt="2"/>
      <dgm:spPr/>
    </dgm:pt>
    <dgm:pt modelId="{8CDBB65F-18E4-4EAF-920B-9C559CF805A8}" type="pres">
      <dgm:prSet presAssocID="{115F7D80-FB77-455E-8667-57CFD73D36EF}" presName="parTrans" presStyleLbl="sibTrans2D1" presStyleIdx="1" presStyleCnt="2"/>
      <dgm:spPr/>
    </dgm:pt>
    <dgm:pt modelId="{F4B40A20-112C-46ED-BC64-2A5B7BF7E408}" type="pres">
      <dgm:prSet presAssocID="{402A793D-D8F5-456E-97CB-C6C8CC85D21A}" presName="child" presStyleLbl="alignAccFollowNode1" presStyleIdx="1" presStyleCnt="2">
        <dgm:presLayoutVars>
          <dgm:chMax val="0"/>
          <dgm:bulletEnabled val="1"/>
        </dgm:presLayoutVars>
      </dgm:prSet>
      <dgm:spPr/>
    </dgm:pt>
  </dgm:ptLst>
  <dgm:cxnLst>
    <dgm:cxn modelId="{3DA20A1F-1F33-4E9A-9A20-88A3BC62276A}" type="presOf" srcId="{9E0C38A5-168B-4AF3-AEC2-8CCEBFAA62FD}" destId="{5E23BB9E-EFDF-4C23-9674-259ECA75E695}" srcOrd="0" destOrd="0" presId="urn:microsoft.com/office/officeart/2005/8/layout/lProcess1"/>
    <dgm:cxn modelId="{BA857A29-D1A9-46E8-991D-9A96CFE91C96}" type="presOf" srcId="{4C8566B8-85C2-47D0-8E22-D74205DC4738}" destId="{746B80F8-8A0D-4D16-8B81-9B5981BE17BB}" srcOrd="0" destOrd="0" presId="urn:microsoft.com/office/officeart/2005/8/layout/lProcess1"/>
    <dgm:cxn modelId="{3B289A37-3AAA-4B8E-A3DA-45BECF589AA8}" srcId="{03BE7B47-454E-4C92-BEC4-115CE3249516}" destId="{402A793D-D8F5-456E-97CB-C6C8CC85D21A}" srcOrd="0" destOrd="0" parTransId="{115F7D80-FB77-455E-8667-57CFD73D36EF}" sibTransId="{22B498BE-568F-47A0-A03E-E0F79FD56927}"/>
    <dgm:cxn modelId="{D3D02065-AC0D-44FA-B29F-28F75810BBAC}" type="presOf" srcId="{115F7D80-FB77-455E-8667-57CFD73D36EF}" destId="{8CDBB65F-18E4-4EAF-920B-9C559CF805A8}" srcOrd="0" destOrd="0" presId="urn:microsoft.com/office/officeart/2005/8/layout/lProcess1"/>
    <dgm:cxn modelId="{72E64E65-B614-47FE-B246-7BD998FF5FCE}" type="presOf" srcId="{03BE7B47-454E-4C92-BEC4-115CE3249516}" destId="{2A28ADC1-31BC-4610-A5C2-05BAD1388607}" srcOrd="0" destOrd="0" presId="urn:microsoft.com/office/officeart/2005/8/layout/lProcess1"/>
    <dgm:cxn modelId="{467AD474-FE86-420D-884D-3401E0875222}" srcId="{D4A93A0A-3175-4CA0-A274-A4FB6F747E8A}" destId="{03BE7B47-454E-4C92-BEC4-115CE3249516}" srcOrd="1" destOrd="0" parTransId="{5154734F-050D-4E26-A3F8-7C73F4A645DF}" sibTransId="{4F9D8FD0-853A-4A0D-9222-4F3597EEB500}"/>
    <dgm:cxn modelId="{F79A9577-7171-4666-8B4B-118B0DF6C6AF}" type="presOf" srcId="{402A793D-D8F5-456E-97CB-C6C8CC85D21A}" destId="{F4B40A20-112C-46ED-BC64-2A5B7BF7E408}" srcOrd="0" destOrd="0" presId="urn:microsoft.com/office/officeart/2005/8/layout/lProcess1"/>
    <dgm:cxn modelId="{C167FA8F-F89E-45DC-860B-7F6BEDADFFB6}" srcId="{D4A93A0A-3175-4CA0-A274-A4FB6F747E8A}" destId="{8E8A03C2-93E9-4EED-9FB7-A8EF24F55D97}" srcOrd="0" destOrd="0" parTransId="{05D59486-86BC-4BED-B193-0D6DD0A74695}" sibTransId="{EBF39151-C4B1-4A69-8183-3270FBBFCA6D}"/>
    <dgm:cxn modelId="{A69FD7B3-543F-4409-8335-F2984A99AA97}" srcId="{8E8A03C2-93E9-4EED-9FB7-A8EF24F55D97}" destId="{4C8566B8-85C2-47D0-8E22-D74205DC4738}" srcOrd="0" destOrd="0" parTransId="{9E0C38A5-168B-4AF3-AEC2-8CCEBFAA62FD}" sibTransId="{E3F5F2F9-9D38-4E41-A2AB-5283F6B407F1}"/>
    <dgm:cxn modelId="{50854DD7-61AD-452A-BD2E-F3A883F76B2F}" type="presOf" srcId="{D4A93A0A-3175-4CA0-A274-A4FB6F747E8A}" destId="{4115561E-307D-4726-B73E-CFC7F4568E0C}" srcOrd="0" destOrd="0" presId="urn:microsoft.com/office/officeart/2005/8/layout/lProcess1"/>
    <dgm:cxn modelId="{D9CD2EF5-7CD4-4C2E-82E5-37920DFAD73D}" type="presOf" srcId="{8E8A03C2-93E9-4EED-9FB7-A8EF24F55D97}" destId="{1D6234EC-6AE6-4824-89CC-C5562CA1FA88}" srcOrd="0" destOrd="0" presId="urn:microsoft.com/office/officeart/2005/8/layout/lProcess1"/>
    <dgm:cxn modelId="{13CC757A-694D-49D2-B01C-A1BB8FB6252E}" type="presParOf" srcId="{4115561E-307D-4726-B73E-CFC7F4568E0C}" destId="{F6684161-F83B-45EF-96CA-90FB78FDFDE8}" srcOrd="0" destOrd="0" presId="urn:microsoft.com/office/officeart/2005/8/layout/lProcess1"/>
    <dgm:cxn modelId="{93EF5623-27E2-41A3-8825-0F75E00A65CA}" type="presParOf" srcId="{F6684161-F83B-45EF-96CA-90FB78FDFDE8}" destId="{1D6234EC-6AE6-4824-89CC-C5562CA1FA88}" srcOrd="0" destOrd="0" presId="urn:microsoft.com/office/officeart/2005/8/layout/lProcess1"/>
    <dgm:cxn modelId="{DAFF5705-00CA-49D0-B6FD-B9F01E14C22C}" type="presParOf" srcId="{F6684161-F83B-45EF-96CA-90FB78FDFDE8}" destId="{5E23BB9E-EFDF-4C23-9674-259ECA75E695}" srcOrd="1" destOrd="0" presId="urn:microsoft.com/office/officeart/2005/8/layout/lProcess1"/>
    <dgm:cxn modelId="{4B2C8783-4D90-4126-A27C-8AB7195C0876}" type="presParOf" srcId="{F6684161-F83B-45EF-96CA-90FB78FDFDE8}" destId="{746B80F8-8A0D-4D16-8B81-9B5981BE17BB}" srcOrd="2" destOrd="0" presId="urn:microsoft.com/office/officeart/2005/8/layout/lProcess1"/>
    <dgm:cxn modelId="{AB7C5FB8-E174-4B48-B823-83A17BF56BE4}" type="presParOf" srcId="{4115561E-307D-4726-B73E-CFC7F4568E0C}" destId="{A060AFAC-7B44-4237-AD8F-DE1F45BFB98F}" srcOrd="1" destOrd="0" presId="urn:microsoft.com/office/officeart/2005/8/layout/lProcess1"/>
    <dgm:cxn modelId="{D1BFE95F-F287-471B-9477-03E822A3ADD4}" type="presParOf" srcId="{4115561E-307D-4726-B73E-CFC7F4568E0C}" destId="{5682D595-7ADB-481C-B608-B8421BB732EC}" srcOrd="2" destOrd="0" presId="urn:microsoft.com/office/officeart/2005/8/layout/lProcess1"/>
    <dgm:cxn modelId="{3F252359-924F-4F35-8BB9-AAFC081D9B30}" type="presParOf" srcId="{5682D595-7ADB-481C-B608-B8421BB732EC}" destId="{2A28ADC1-31BC-4610-A5C2-05BAD1388607}" srcOrd="0" destOrd="0" presId="urn:microsoft.com/office/officeart/2005/8/layout/lProcess1"/>
    <dgm:cxn modelId="{BC751E40-60DC-4E1C-B8AB-AB5FB81DF51E}" type="presParOf" srcId="{5682D595-7ADB-481C-B608-B8421BB732EC}" destId="{8CDBB65F-18E4-4EAF-920B-9C559CF805A8}" srcOrd="1" destOrd="0" presId="urn:microsoft.com/office/officeart/2005/8/layout/lProcess1"/>
    <dgm:cxn modelId="{1736CE0A-964F-4461-B18A-3002DF22B50E}" type="presParOf" srcId="{5682D595-7ADB-481C-B608-B8421BB732EC}" destId="{F4B40A20-112C-46ED-BC64-2A5B7BF7E408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A93A0A-3175-4CA0-A274-A4FB6F747E8A}" type="doc">
      <dgm:prSet loTypeId="urn:microsoft.com/office/officeart/2005/8/layout/l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8A03C2-93E9-4EED-9FB7-A8EF24F55D97}">
      <dgm:prSet phldrT="[Texte]"/>
      <dgm:spPr/>
      <dgm:t>
        <a:bodyPr/>
        <a:lstStyle/>
        <a:p>
          <a:r>
            <a:rPr lang="en-US" b="1" i="0" dirty="0"/>
            <a:t>un homme</a:t>
          </a:r>
          <a:br>
            <a:rPr lang="en-US" b="1" i="0" dirty="0"/>
          </a:br>
          <a:r>
            <a:rPr lang="en-US" b="1" i="0" dirty="0"/>
            <a:t>(un </a:t>
          </a:r>
          <a:r>
            <a:rPr lang="en-US" b="1" i="0" dirty="0" err="1"/>
            <a:t>mâle</a:t>
          </a:r>
          <a:r>
            <a:rPr lang="en-US" b="1" i="0" dirty="0"/>
            <a:t>)</a:t>
          </a:r>
          <a:endParaRPr lang="en-US" dirty="0"/>
        </a:p>
      </dgm:t>
    </dgm:pt>
    <dgm:pt modelId="{05D59486-86BC-4BED-B193-0D6DD0A74695}" type="parTrans" cxnId="{C167FA8F-F89E-45DC-860B-7F6BEDADFFB6}">
      <dgm:prSet/>
      <dgm:spPr/>
      <dgm:t>
        <a:bodyPr/>
        <a:lstStyle/>
        <a:p>
          <a:endParaRPr lang="en-US"/>
        </a:p>
      </dgm:t>
    </dgm:pt>
    <dgm:pt modelId="{EBF39151-C4B1-4A69-8183-3270FBBFCA6D}" type="sibTrans" cxnId="{C167FA8F-F89E-45DC-860B-7F6BEDADFFB6}">
      <dgm:prSet/>
      <dgm:spPr/>
      <dgm:t>
        <a:bodyPr/>
        <a:lstStyle/>
        <a:p>
          <a:endParaRPr lang="en-US"/>
        </a:p>
      </dgm:t>
    </dgm:pt>
    <dgm:pt modelId="{4C8566B8-85C2-47D0-8E22-D74205DC4738}">
      <dgm:prSet phldrT="[Texte]"/>
      <dgm:spPr/>
      <dgm:t>
        <a:bodyPr/>
        <a:lstStyle/>
        <a:p>
          <a:r>
            <a:rPr lang="en-US" b="0" i="0" dirty="0" err="1"/>
            <a:t>Masculin</a:t>
          </a:r>
          <a:endParaRPr lang="en-US" dirty="0"/>
        </a:p>
      </dgm:t>
    </dgm:pt>
    <dgm:pt modelId="{9E0C38A5-168B-4AF3-AEC2-8CCEBFAA62FD}" type="parTrans" cxnId="{A69FD7B3-543F-4409-8335-F2984A99AA97}">
      <dgm:prSet/>
      <dgm:spPr/>
      <dgm:t>
        <a:bodyPr/>
        <a:lstStyle/>
        <a:p>
          <a:endParaRPr lang="en-US"/>
        </a:p>
      </dgm:t>
    </dgm:pt>
    <dgm:pt modelId="{E3F5F2F9-9D38-4E41-A2AB-5283F6B407F1}" type="sibTrans" cxnId="{A69FD7B3-543F-4409-8335-F2984A99AA97}">
      <dgm:prSet/>
      <dgm:spPr/>
      <dgm:t>
        <a:bodyPr/>
        <a:lstStyle/>
        <a:p>
          <a:endParaRPr lang="en-US"/>
        </a:p>
      </dgm:t>
    </dgm:pt>
    <dgm:pt modelId="{03BE7B47-454E-4C92-BEC4-115CE3249516}">
      <dgm:prSet phldrT="[Texte]"/>
      <dgm:spPr/>
      <dgm:t>
        <a:bodyPr/>
        <a:lstStyle/>
        <a:p>
          <a:r>
            <a:rPr lang="en-US" b="1" i="0" dirty="0" err="1">
              <a:latin typeface="Ubuntu"/>
              <a:ea typeface="Spica Neue P"/>
              <a:cs typeface="+mn-cs"/>
            </a:rPr>
            <a:t>une</a:t>
          </a:r>
          <a:r>
            <a:rPr lang="en-US" b="1" i="0" dirty="0">
              <a:latin typeface="Ubuntu"/>
              <a:ea typeface="Spica Neue P"/>
              <a:cs typeface="+mn-cs"/>
            </a:rPr>
            <a:t> femme</a:t>
          </a:r>
          <a:br>
            <a:rPr lang="en-US" b="1" i="0" dirty="0">
              <a:latin typeface="Ubuntu"/>
              <a:ea typeface="Spica Neue P"/>
              <a:cs typeface="+mn-cs"/>
            </a:rPr>
          </a:br>
          <a:r>
            <a:rPr lang="en-US" b="1" i="0" dirty="0">
              <a:latin typeface="Ubuntu"/>
              <a:ea typeface="Spica Neue P"/>
              <a:cs typeface="+mn-cs"/>
            </a:rPr>
            <a:t>(</a:t>
          </a:r>
          <a:r>
            <a:rPr lang="en-US" b="1" i="0" dirty="0" err="1">
              <a:latin typeface="Ubuntu"/>
              <a:ea typeface="Spica Neue P"/>
              <a:cs typeface="+mn-cs"/>
            </a:rPr>
            <a:t>une</a:t>
          </a:r>
          <a:r>
            <a:rPr lang="en-US" b="1" i="0" dirty="0">
              <a:latin typeface="Ubuntu"/>
              <a:ea typeface="Spica Neue P"/>
              <a:cs typeface="+mn-cs"/>
            </a:rPr>
            <a:t> </a:t>
          </a:r>
          <a:r>
            <a:rPr lang="en-US" b="1" i="0" dirty="0" err="1">
              <a:latin typeface="Ubuntu"/>
              <a:ea typeface="Spica Neue P"/>
              <a:cs typeface="+mn-cs"/>
            </a:rPr>
            <a:t>femelle</a:t>
          </a:r>
          <a:r>
            <a:rPr lang="en-US" b="0" i="0" dirty="0"/>
            <a:t>)</a:t>
          </a:r>
          <a:endParaRPr lang="en-US" dirty="0"/>
        </a:p>
      </dgm:t>
    </dgm:pt>
    <dgm:pt modelId="{5154734F-050D-4E26-A3F8-7C73F4A645DF}" type="parTrans" cxnId="{467AD474-FE86-420D-884D-3401E0875222}">
      <dgm:prSet/>
      <dgm:spPr/>
      <dgm:t>
        <a:bodyPr/>
        <a:lstStyle/>
        <a:p>
          <a:endParaRPr lang="en-US"/>
        </a:p>
      </dgm:t>
    </dgm:pt>
    <dgm:pt modelId="{4F9D8FD0-853A-4A0D-9222-4F3597EEB500}" type="sibTrans" cxnId="{467AD474-FE86-420D-884D-3401E0875222}">
      <dgm:prSet/>
      <dgm:spPr/>
      <dgm:t>
        <a:bodyPr/>
        <a:lstStyle/>
        <a:p>
          <a:endParaRPr lang="en-US"/>
        </a:p>
      </dgm:t>
    </dgm:pt>
    <dgm:pt modelId="{402A793D-D8F5-456E-97CB-C6C8CC85D21A}">
      <dgm:prSet phldrT="[Texte]"/>
      <dgm:spPr/>
      <dgm:t>
        <a:bodyPr/>
        <a:lstStyle/>
        <a:p>
          <a:r>
            <a:rPr lang="en-US" b="0" i="0" dirty="0" err="1"/>
            <a:t>Féminin</a:t>
          </a:r>
          <a:endParaRPr lang="en-US" dirty="0"/>
        </a:p>
      </dgm:t>
    </dgm:pt>
    <dgm:pt modelId="{115F7D80-FB77-455E-8667-57CFD73D36EF}" type="parTrans" cxnId="{3B289A37-3AAA-4B8E-A3DA-45BECF589AA8}">
      <dgm:prSet/>
      <dgm:spPr/>
      <dgm:t>
        <a:bodyPr/>
        <a:lstStyle/>
        <a:p>
          <a:endParaRPr lang="en-US"/>
        </a:p>
      </dgm:t>
    </dgm:pt>
    <dgm:pt modelId="{22B498BE-568F-47A0-A03E-E0F79FD56927}" type="sibTrans" cxnId="{3B289A37-3AAA-4B8E-A3DA-45BECF589AA8}">
      <dgm:prSet/>
      <dgm:spPr/>
      <dgm:t>
        <a:bodyPr/>
        <a:lstStyle/>
        <a:p>
          <a:endParaRPr lang="en-US"/>
        </a:p>
      </dgm:t>
    </dgm:pt>
    <dgm:pt modelId="{4115561E-307D-4726-B73E-CFC7F4568E0C}" type="pres">
      <dgm:prSet presAssocID="{D4A93A0A-3175-4CA0-A274-A4FB6F747E8A}" presName="Name0" presStyleCnt="0">
        <dgm:presLayoutVars>
          <dgm:dir/>
          <dgm:animLvl val="lvl"/>
          <dgm:resizeHandles val="exact"/>
        </dgm:presLayoutVars>
      </dgm:prSet>
      <dgm:spPr/>
    </dgm:pt>
    <dgm:pt modelId="{F6684161-F83B-45EF-96CA-90FB78FDFDE8}" type="pres">
      <dgm:prSet presAssocID="{8E8A03C2-93E9-4EED-9FB7-A8EF24F55D97}" presName="vertFlow" presStyleCnt="0"/>
      <dgm:spPr/>
    </dgm:pt>
    <dgm:pt modelId="{1D6234EC-6AE6-4824-89CC-C5562CA1FA88}" type="pres">
      <dgm:prSet presAssocID="{8E8A03C2-93E9-4EED-9FB7-A8EF24F55D97}" presName="header" presStyleLbl="node1" presStyleIdx="0" presStyleCnt="2"/>
      <dgm:spPr/>
    </dgm:pt>
    <dgm:pt modelId="{5E23BB9E-EFDF-4C23-9674-259ECA75E695}" type="pres">
      <dgm:prSet presAssocID="{9E0C38A5-168B-4AF3-AEC2-8CCEBFAA62FD}" presName="parTrans" presStyleLbl="sibTrans2D1" presStyleIdx="0" presStyleCnt="2"/>
      <dgm:spPr/>
    </dgm:pt>
    <dgm:pt modelId="{746B80F8-8A0D-4D16-8B81-9B5981BE17BB}" type="pres">
      <dgm:prSet presAssocID="{4C8566B8-85C2-47D0-8E22-D74205DC4738}" presName="child" presStyleLbl="alignAccFollowNode1" presStyleIdx="0" presStyleCnt="2">
        <dgm:presLayoutVars>
          <dgm:chMax val="0"/>
          <dgm:bulletEnabled val="1"/>
        </dgm:presLayoutVars>
      </dgm:prSet>
      <dgm:spPr/>
    </dgm:pt>
    <dgm:pt modelId="{A060AFAC-7B44-4237-AD8F-DE1F45BFB98F}" type="pres">
      <dgm:prSet presAssocID="{8E8A03C2-93E9-4EED-9FB7-A8EF24F55D97}" presName="hSp" presStyleCnt="0"/>
      <dgm:spPr/>
    </dgm:pt>
    <dgm:pt modelId="{5682D595-7ADB-481C-B608-B8421BB732EC}" type="pres">
      <dgm:prSet presAssocID="{03BE7B47-454E-4C92-BEC4-115CE3249516}" presName="vertFlow" presStyleCnt="0"/>
      <dgm:spPr/>
    </dgm:pt>
    <dgm:pt modelId="{2A28ADC1-31BC-4610-A5C2-05BAD1388607}" type="pres">
      <dgm:prSet presAssocID="{03BE7B47-454E-4C92-BEC4-115CE3249516}" presName="header" presStyleLbl="node1" presStyleIdx="1" presStyleCnt="2"/>
      <dgm:spPr/>
    </dgm:pt>
    <dgm:pt modelId="{8CDBB65F-18E4-4EAF-920B-9C559CF805A8}" type="pres">
      <dgm:prSet presAssocID="{115F7D80-FB77-455E-8667-57CFD73D36EF}" presName="parTrans" presStyleLbl="sibTrans2D1" presStyleIdx="1" presStyleCnt="2"/>
      <dgm:spPr/>
    </dgm:pt>
    <dgm:pt modelId="{F4B40A20-112C-46ED-BC64-2A5B7BF7E408}" type="pres">
      <dgm:prSet presAssocID="{402A793D-D8F5-456E-97CB-C6C8CC85D21A}" presName="child" presStyleLbl="alignAccFollowNode1" presStyleIdx="1" presStyleCnt="2">
        <dgm:presLayoutVars>
          <dgm:chMax val="0"/>
          <dgm:bulletEnabled val="1"/>
        </dgm:presLayoutVars>
      </dgm:prSet>
      <dgm:spPr/>
    </dgm:pt>
  </dgm:ptLst>
  <dgm:cxnLst>
    <dgm:cxn modelId="{3DA20A1F-1F33-4E9A-9A20-88A3BC62276A}" type="presOf" srcId="{9E0C38A5-168B-4AF3-AEC2-8CCEBFAA62FD}" destId="{5E23BB9E-EFDF-4C23-9674-259ECA75E695}" srcOrd="0" destOrd="0" presId="urn:microsoft.com/office/officeart/2005/8/layout/lProcess1"/>
    <dgm:cxn modelId="{BA857A29-D1A9-46E8-991D-9A96CFE91C96}" type="presOf" srcId="{4C8566B8-85C2-47D0-8E22-D74205DC4738}" destId="{746B80F8-8A0D-4D16-8B81-9B5981BE17BB}" srcOrd="0" destOrd="0" presId="urn:microsoft.com/office/officeart/2005/8/layout/lProcess1"/>
    <dgm:cxn modelId="{3B289A37-3AAA-4B8E-A3DA-45BECF589AA8}" srcId="{03BE7B47-454E-4C92-BEC4-115CE3249516}" destId="{402A793D-D8F5-456E-97CB-C6C8CC85D21A}" srcOrd="0" destOrd="0" parTransId="{115F7D80-FB77-455E-8667-57CFD73D36EF}" sibTransId="{22B498BE-568F-47A0-A03E-E0F79FD56927}"/>
    <dgm:cxn modelId="{D3D02065-AC0D-44FA-B29F-28F75810BBAC}" type="presOf" srcId="{115F7D80-FB77-455E-8667-57CFD73D36EF}" destId="{8CDBB65F-18E4-4EAF-920B-9C559CF805A8}" srcOrd="0" destOrd="0" presId="urn:microsoft.com/office/officeart/2005/8/layout/lProcess1"/>
    <dgm:cxn modelId="{72E64E65-B614-47FE-B246-7BD998FF5FCE}" type="presOf" srcId="{03BE7B47-454E-4C92-BEC4-115CE3249516}" destId="{2A28ADC1-31BC-4610-A5C2-05BAD1388607}" srcOrd="0" destOrd="0" presId="urn:microsoft.com/office/officeart/2005/8/layout/lProcess1"/>
    <dgm:cxn modelId="{467AD474-FE86-420D-884D-3401E0875222}" srcId="{D4A93A0A-3175-4CA0-A274-A4FB6F747E8A}" destId="{03BE7B47-454E-4C92-BEC4-115CE3249516}" srcOrd="1" destOrd="0" parTransId="{5154734F-050D-4E26-A3F8-7C73F4A645DF}" sibTransId="{4F9D8FD0-853A-4A0D-9222-4F3597EEB500}"/>
    <dgm:cxn modelId="{F79A9577-7171-4666-8B4B-118B0DF6C6AF}" type="presOf" srcId="{402A793D-D8F5-456E-97CB-C6C8CC85D21A}" destId="{F4B40A20-112C-46ED-BC64-2A5B7BF7E408}" srcOrd="0" destOrd="0" presId="urn:microsoft.com/office/officeart/2005/8/layout/lProcess1"/>
    <dgm:cxn modelId="{C167FA8F-F89E-45DC-860B-7F6BEDADFFB6}" srcId="{D4A93A0A-3175-4CA0-A274-A4FB6F747E8A}" destId="{8E8A03C2-93E9-4EED-9FB7-A8EF24F55D97}" srcOrd="0" destOrd="0" parTransId="{05D59486-86BC-4BED-B193-0D6DD0A74695}" sibTransId="{EBF39151-C4B1-4A69-8183-3270FBBFCA6D}"/>
    <dgm:cxn modelId="{A69FD7B3-543F-4409-8335-F2984A99AA97}" srcId="{8E8A03C2-93E9-4EED-9FB7-A8EF24F55D97}" destId="{4C8566B8-85C2-47D0-8E22-D74205DC4738}" srcOrd="0" destOrd="0" parTransId="{9E0C38A5-168B-4AF3-AEC2-8CCEBFAA62FD}" sibTransId="{E3F5F2F9-9D38-4E41-A2AB-5283F6B407F1}"/>
    <dgm:cxn modelId="{50854DD7-61AD-452A-BD2E-F3A883F76B2F}" type="presOf" srcId="{D4A93A0A-3175-4CA0-A274-A4FB6F747E8A}" destId="{4115561E-307D-4726-B73E-CFC7F4568E0C}" srcOrd="0" destOrd="0" presId="urn:microsoft.com/office/officeart/2005/8/layout/lProcess1"/>
    <dgm:cxn modelId="{D9CD2EF5-7CD4-4C2E-82E5-37920DFAD73D}" type="presOf" srcId="{8E8A03C2-93E9-4EED-9FB7-A8EF24F55D97}" destId="{1D6234EC-6AE6-4824-89CC-C5562CA1FA88}" srcOrd="0" destOrd="0" presId="urn:microsoft.com/office/officeart/2005/8/layout/lProcess1"/>
    <dgm:cxn modelId="{13CC757A-694D-49D2-B01C-A1BB8FB6252E}" type="presParOf" srcId="{4115561E-307D-4726-B73E-CFC7F4568E0C}" destId="{F6684161-F83B-45EF-96CA-90FB78FDFDE8}" srcOrd="0" destOrd="0" presId="urn:microsoft.com/office/officeart/2005/8/layout/lProcess1"/>
    <dgm:cxn modelId="{93EF5623-27E2-41A3-8825-0F75E00A65CA}" type="presParOf" srcId="{F6684161-F83B-45EF-96CA-90FB78FDFDE8}" destId="{1D6234EC-6AE6-4824-89CC-C5562CA1FA88}" srcOrd="0" destOrd="0" presId="urn:microsoft.com/office/officeart/2005/8/layout/lProcess1"/>
    <dgm:cxn modelId="{DAFF5705-00CA-49D0-B6FD-B9F01E14C22C}" type="presParOf" srcId="{F6684161-F83B-45EF-96CA-90FB78FDFDE8}" destId="{5E23BB9E-EFDF-4C23-9674-259ECA75E695}" srcOrd="1" destOrd="0" presId="urn:microsoft.com/office/officeart/2005/8/layout/lProcess1"/>
    <dgm:cxn modelId="{4B2C8783-4D90-4126-A27C-8AB7195C0876}" type="presParOf" srcId="{F6684161-F83B-45EF-96CA-90FB78FDFDE8}" destId="{746B80F8-8A0D-4D16-8B81-9B5981BE17BB}" srcOrd="2" destOrd="0" presId="urn:microsoft.com/office/officeart/2005/8/layout/lProcess1"/>
    <dgm:cxn modelId="{AB7C5FB8-E174-4B48-B823-83A17BF56BE4}" type="presParOf" srcId="{4115561E-307D-4726-B73E-CFC7F4568E0C}" destId="{A060AFAC-7B44-4237-AD8F-DE1F45BFB98F}" srcOrd="1" destOrd="0" presId="urn:microsoft.com/office/officeart/2005/8/layout/lProcess1"/>
    <dgm:cxn modelId="{D1BFE95F-F287-471B-9477-03E822A3ADD4}" type="presParOf" srcId="{4115561E-307D-4726-B73E-CFC7F4568E0C}" destId="{5682D595-7ADB-481C-B608-B8421BB732EC}" srcOrd="2" destOrd="0" presId="urn:microsoft.com/office/officeart/2005/8/layout/lProcess1"/>
    <dgm:cxn modelId="{3F252359-924F-4F35-8BB9-AAFC081D9B30}" type="presParOf" srcId="{5682D595-7ADB-481C-B608-B8421BB732EC}" destId="{2A28ADC1-31BC-4610-A5C2-05BAD1388607}" srcOrd="0" destOrd="0" presId="urn:microsoft.com/office/officeart/2005/8/layout/lProcess1"/>
    <dgm:cxn modelId="{BC751E40-60DC-4E1C-B8AB-AB5FB81DF51E}" type="presParOf" srcId="{5682D595-7ADB-481C-B608-B8421BB732EC}" destId="{8CDBB65F-18E4-4EAF-920B-9C559CF805A8}" srcOrd="1" destOrd="0" presId="urn:microsoft.com/office/officeart/2005/8/layout/lProcess1"/>
    <dgm:cxn modelId="{1736CE0A-964F-4461-B18A-3002DF22B50E}" type="presParOf" srcId="{5682D595-7ADB-481C-B608-B8421BB732EC}" destId="{F4B40A20-112C-46ED-BC64-2A5B7BF7E408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31AA2B-CABD-4E44-AF22-1FDCC3B12B2B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FF1BDA8-A5A0-4EC9-8BEA-7481C5BD1DC3}">
      <dgm:prSet phldrT="[Texte]"/>
      <dgm:spPr/>
      <dgm:t>
        <a:bodyPr/>
        <a:lstStyle/>
        <a:p>
          <a:r>
            <a:rPr lang="fr-FR" dirty="0"/>
            <a:t>Nom</a:t>
          </a:r>
          <a:endParaRPr lang="en-US" dirty="0"/>
        </a:p>
      </dgm:t>
    </dgm:pt>
    <dgm:pt modelId="{C3763DAC-2BA5-4657-949D-58BAAA48089D}" type="parTrans" cxnId="{1AC1E410-F6B0-464C-A9AD-688FA0B25694}">
      <dgm:prSet/>
      <dgm:spPr/>
      <dgm:t>
        <a:bodyPr/>
        <a:lstStyle/>
        <a:p>
          <a:endParaRPr lang="en-US"/>
        </a:p>
      </dgm:t>
    </dgm:pt>
    <dgm:pt modelId="{01953C86-AF2B-427C-A598-AD6CB4C0EC40}" type="sibTrans" cxnId="{1AC1E410-F6B0-464C-A9AD-688FA0B25694}">
      <dgm:prSet/>
      <dgm:spPr/>
      <dgm:t>
        <a:bodyPr/>
        <a:lstStyle/>
        <a:p>
          <a:endParaRPr lang="en-US"/>
        </a:p>
      </dgm:t>
    </dgm:pt>
    <dgm:pt modelId="{0EBFCA48-E6AC-4BC4-96F1-7D58856DB325}">
      <dgm:prSet phldrT="[Texte]"/>
      <dgm:spPr/>
      <dgm:t>
        <a:bodyPr/>
        <a:lstStyle/>
        <a:p>
          <a:r>
            <a:rPr lang="fr-FR" dirty="0"/>
            <a:t>Singulier </a:t>
          </a:r>
          <a:endParaRPr lang="en-US" dirty="0"/>
        </a:p>
      </dgm:t>
    </dgm:pt>
    <dgm:pt modelId="{374AB268-BDCD-464F-83EB-38C911294C07}" type="parTrans" cxnId="{2C5D4B98-E201-4DB2-8C75-032B4E7F92B1}">
      <dgm:prSet/>
      <dgm:spPr/>
      <dgm:t>
        <a:bodyPr/>
        <a:lstStyle/>
        <a:p>
          <a:endParaRPr lang="en-US"/>
        </a:p>
      </dgm:t>
    </dgm:pt>
    <dgm:pt modelId="{EFE50267-1E7F-467E-B29D-33D77E3B1985}" type="sibTrans" cxnId="{2C5D4B98-E201-4DB2-8C75-032B4E7F92B1}">
      <dgm:prSet/>
      <dgm:spPr/>
      <dgm:t>
        <a:bodyPr/>
        <a:lstStyle/>
        <a:p>
          <a:endParaRPr lang="en-US"/>
        </a:p>
      </dgm:t>
    </dgm:pt>
    <dgm:pt modelId="{E5C27DDF-453D-49AD-AECC-8605685DA0C5}">
      <dgm:prSet phldrT="[Texte]"/>
      <dgm:spPr/>
      <dgm:t>
        <a:bodyPr/>
        <a:lstStyle/>
        <a:p>
          <a:r>
            <a:rPr lang="fr-FR" dirty="0"/>
            <a:t>Pluriel </a:t>
          </a:r>
          <a:endParaRPr lang="en-US" dirty="0"/>
        </a:p>
      </dgm:t>
    </dgm:pt>
    <dgm:pt modelId="{E7FE6CF9-4087-4A7D-B84A-FDF33CAD9B3E}" type="parTrans" cxnId="{6C60F476-8F96-4131-831C-855C778772C6}">
      <dgm:prSet/>
      <dgm:spPr/>
      <dgm:t>
        <a:bodyPr/>
        <a:lstStyle/>
        <a:p>
          <a:endParaRPr lang="en-US"/>
        </a:p>
      </dgm:t>
    </dgm:pt>
    <dgm:pt modelId="{19B2D45F-594E-44EF-85FA-778540A6551A}" type="sibTrans" cxnId="{6C60F476-8F96-4131-831C-855C778772C6}">
      <dgm:prSet/>
      <dgm:spPr/>
      <dgm:t>
        <a:bodyPr/>
        <a:lstStyle/>
        <a:p>
          <a:endParaRPr lang="en-US"/>
        </a:p>
      </dgm:t>
    </dgm:pt>
    <dgm:pt modelId="{9EF98802-F60D-443A-9F54-47D08D62A1AB}" type="pres">
      <dgm:prSet presAssocID="{7031AA2B-CABD-4E44-AF22-1FDCC3B12B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B376786-CB90-4B67-8A77-8B2907A296DC}" type="pres">
      <dgm:prSet presAssocID="{2FF1BDA8-A5A0-4EC9-8BEA-7481C5BD1DC3}" presName="hierRoot1" presStyleCnt="0">
        <dgm:presLayoutVars>
          <dgm:hierBranch val="init"/>
        </dgm:presLayoutVars>
      </dgm:prSet>
      <dgm:spPr/>
    </dgm:pt>
    <dgm:pt modelId="{5D6ADDAA-673D-40CD-B25D-7B0DCD10FFA8}" type="pres">
      <dgm:prSet presAssocID="{2FF1BDA8-A5A0-4EC9-8BEA-7481C5BD1DC3}" presName="rootComposite1" presStyleCnt="0"/>
      <dgm:spPr/>
    </dgm:pt>
    <dgm:pt modelId="{EB144567-9704-4F61-82EC-431D72C62B8E}" type="pres">
      <dgm:prSet presAssocID="{2FF1BDA8-A5A0-4EC9-8BEA-7481C5BD1DC3}" presName="rootText1" presStyleLbl="node0" presStyleIdx="0" presStyleCnt="1">
        <dgm:presLayoutVars>
          <dgm:chMax/>
          <dgm:chPref val="3"/>
        </dgm:presLayoutVars>
      </dgm:prSet>
      <dgm:spPr/>
    </dgm:pt>
    <dgm:pt modelId="{B9DB5280-6C81-4179-B9CC-D835CDB5C347}" type="pres">
      <dgm:prSet presAssocID="{2FF1BDA8-A5A0-4EC9-8BEA-7481C5BD1DC3}" presName="titleText1" presStyleLbl="fgAcc0" presStyleIdx="0" presStyleCnt="1">
        <dgm:presLayoutVars>
          <dgm:chMax val="0"/>
          <dgm:chPref val="0"/>
        </dgm:presLayoutVars>
      </dgm:prSet>
      <dgm:spPr/>
    </dgm:pt>
    <dgm:pt modelId="{03105E22-54F7-4066-AEF9-75B142021513}" type="pres">
      <dgm:prSet presAssocID="{2FF1BDA8-A5A0-4EC9-8BEA-7481C5BD1DC3}" presName="rootConnector1" presStyleLbl="node1" presStyleIdx="0" presStyleCnt="2"/>
      <dgm:spPr/>
    </dgm:pt>
    <dgm:pt modelId="{8C1F9ED8-D61E-409F-8DE5-A8DF16E75C0F}" type="pres">
      <dgm:prSet presAssocID="{2FF1BDA8-A5A0-4EC9-8BEA-7481C5BD1DC3}" presName="hierChild2" presStyleCnt="0"/>
      <dgm:spPr/>
    </dgm:pt>
    <dgm:pt modelId="{67350084-F4D4-44F7-B446-58A3DF68C71C}" type="pres">
      <dgm:prSet presAssocID="{374AB268-BDCD-464F-83EB-38C911294C07}" presName="Name37" presStyleLbl="parChTrans1D2" presStyleIdx="0" presStyleCnt="2"/>
      <dgm:spPr/>
    </dgm:pt>
    <dgm:pt modelId="{6DACF454-43BD-400B-897C-5D31040E599D}" type="pres">
      <dgm:prSet presAssocID="{0EBFCA48-E6AC-4BC4-96F1-7D58856DB325}" presName="hierRoot2" presStyleCnt="0">
        <dgm:presLayoutVars>
          <dgm:hierBranch val="init"/>
        </dgm:presLayoutVars>
      </dgm:prSet>
      <dgm:spPr/>
    </dgm:pt>
    <dgm:pt modelId="{33EB1587-8A14-47DF-A927-329B845E8781}" type="pres">
      <dgm:prSet presAssocID="{0EBFCA48-E6AC-4BC4-96F1-7D58856DB325}" presName="rootComposite" presStyleCnt="0"/>
      <dgm:spPr/>
    </dgm:pt>
    <dgm:pt modelId="{B43D4852-CB38-45D7-97EF-AD88BA364FBB}" type="pres">
      <dgm:prSet presAssocID="{0EBFCA48-E6AC-4BC4-96F1-7D58856DB325}" presName="rootText" presStyleLbl="node1" presStyleIdx="0" presStyleCnt="2" custLinFactNeighborX="-35012" custLinFactNeighborY="-211">
        <dgm:presLayoutVars>
          <dgm:chMax/>
          <dgm:chPref val="3"/>
        </dgm:presLayoutVars>
      </dgm:prSet>
      <dgm:spPr/>
    </dgm:pt>
    <dgm:pt modelId="{AB22C927-DBF1-4D8C-8E58-824F899CCD5C}" type="pres">
      <dgm:prSet presAssocID="{0EBFCA48-E6AC-4BC4-96F1-7D58856DB325}" presName="titleText2" presStyleLbl="fgAcc1" presStyleIdx="0" presStyleCnt="2" custLinFactNeighborX="-47801" custLinFactNeighborY="4808">
        <dgm:presLayoutVars>
          <dgm:chMax val="0"/>
          <dgm:chPref val="0"/>
        </dgm:presLayoutVars>
      </dgm:prSet>
      <dgm:spPr/>
    </dgm:pt>
    <dgm:pt modelId="{B4940A7B-6029-4E4B-A4EB-12D4C2B0A941}" type="pres">
      <dgm:prSet presAssocID="{0EBFCA48-E6AC-4BC4-96F1-7D58856DB325}" presName="rootConnector" presStyleLbl="node2" presStyleIdx="0" presStyleCnt="0"/>
      <dgm:spPr/>
    </dgm:pt>
    <dgm:pt modelId="{C98B71D2-9801-47EE-96E1-E4203FA56B8D}" type="pres">
      <dgm:prSet presAssocID="{0EBFCA48-E6AC-4BC4-96F1-7D58856DB325}" presName="hierChild4" presStyleCnt="0"/>
      <dgm:spPr/>
    </dgm:pt>
    <dgm:pt modelId="{F2B51E48-04E2-41C9-BFF1-DAE1AD4A83BD}" type="pres">
      <dgm:prSet presAssocID="{0EBFCA48-E6AC-4BC4-96F1-7D58856DB325}" presName="hierChild5" presStyleCnt="0"/>
      <dgm:spPr/>
    </dgm:pt>
    <dgm:pt modelId="{3975CB84-4682-4961-AC84-0223D0180BD9}" type="pres">
      <dgm:prSet presAssocID="{E7FE6CF9-4087-4A7D-B84A-FDF33CAD9B3E}" presName="Name37" presStyleLbl="parChTrans1D2" presStyleIdx="1" presStyleCnt="2"/>
      <dgm:spPr/>
    </dgm:pt>
    <dgm:pt modelId="{B96C18E2-8529-4422-8212-7735FED7E968}" type="pres">
      <dgm:prSet presAssocID="{E5C27DDF-453D-49AD-AECC-8605685DA0C5}" presName="hierRoot2" presStyleCnt="0">
        <dgm:presLayoutVars>
          <dgm:hierBranch val="init"/>
        </dgm:presLayoutVars>
      </dgm:prSet>
      <dgm:spPr/>
    </dgm:pt>
    <dgm:pt modelId="{E388FCA7-2981-4FA6-AF1E-301811308043}" type="pres">
      <dgm:prSet presAssocID="{E5C27DDF-453D-49AD-AECC-8605685DA0C5}" presName="rootComposite" presStyleCnt="0"/>
      <dgm:spPr/>
    </dgm:pt>
    <dgm:pt modelId="{F0631E11-8100-41AC-AECB-BDEA49DD60B9}" type="pres">
      <dgm:prSet presAssocID="{E5C27DDF-453D-49AD-AECC-8605685DA0C5}" presName="rootText" presStyleLbl="node1" presStyleIdx="1" presStyleCnt="2" custLinFactNeighborX="53190">
        <dgm:presLayoutVars>
          <dgm:chMax/>
          <dgm:chPref val="3"/>
        </dgm:presLayoutVars>
      </dgm:prSet>
      <dgm:spPr/>
    </dgm:pt>
    <dgm:pt modelId="{455109EF-A113-4BCE-BE47-407E77639993}" type="pres">
      <dgm:prSet presAssocID="{E5C27DDF-453D-49AD-AECC-8605685DA0C5}" presName="titleText2" presStyleLbl="fgAcc1" presStyleIdx="1" presStyleCnt="2" custLinFactNeighborX="47988">
        <dgm:presLayoutVars>
          <dgm:chMax val="0"/>
          <dgm:chPref val="0"/>
        </dgm:presLayoutVars>
      </dgm:prSet>
      <dgm:spPr/>
    </dgm:pt>
    <dgm:pt modelId="{12DFD14E-1BB8-47F4-8F33-B7A479C387C4}" type="pres">
      <dgm:prSet presAssocID="{E5C27DDF-453D-49AD-AECC-8605685DA0C5}" presName="rootConnector" presStyleLbl="node2" presStyleIdx="0" presStyleCnt="0"/>
      <dgm:spPr/>
    </dgm:pt>
    <dgm:pt modelId="{38151D46-E973-4B86-9704-32EA584D2CCB}" type="pres">
      <dgm:prSet presAssocID="{E5C27DDF-453D-49AD-AECC-8605685DA0C5}" presName="hierChild4" presStyleCnt="0"/>
      <dgm:spPr/>
    </dgm:pt>
    <dgm:pt modelId="{21A4FF83-0541-4724-8DBB-0B3B2CEBF035}" type="pres">
      <dgm:prSet presAssocID="{E5C27DDF-453D-49AD-AECC-8605685DA0C5}" presName="hierChild5" presStyleCnt="0"/>
      <dgm:spPr/>
    </dgm:pt>
    <dgm:pt modelId="{2DF834D5-35F3-4136-92E2-31232E17469E}" type="pres">
      <dgm:prSet presAssocID="{2FF1BDA8-A5A0-4EC9-8BEA-7481C5BD1DC3}" presName="hierChild3" presStyleCnt="0"/>
      <dgm:spPr/>
    </dgm:pt>
  </dgm:ptLst>
  <dgm:cxnLst>
    <dgm:cxn modelId="{73337B02-FB5D-4E87-BD88-B38E87FC0F64}" type="presOf" srcId="{E5C27DDF-453D-49AD-AECC-8605685DA0C5}" destId="{F0631E11-8100-41AC-AECB-BDEA49DD60B9}" srcOrd="0" destOrd="0" presId="urn:microsoft.com/office/officeart/2008/layout/NameandTitleOrganizationalChart"/>
    <dgm:cxn modelId="{EC1EC107-CAB9-45CA-BC9D-200DCFE322A2}" type="presOf" srcId="{E7FE6CF9-4087-4A7D-B84A-FDF33CAD9B3E}" destId="{3975CB84-4682-4961-AC84-0223D0180BD9}" srcOrd="0" destOrd="0" presId="urn:microsoft.com/office/officeart/2008/layout/NameandTitleOrganizationalChart"/>
    <dgm:cxn modelId="{5CD2B50F-A21C-4F3E-AD94-A8FE7F9F08B6}" type="presOf" srcId="{E5C27DDF-453D-49AD-AECC-8605685DA0C5}" destId="{12DFD14E-1BB8-47F4-8F33-B7A479C387C4}" srcOrd="1" destOrd="0" presId="urn:microsoft.com/office/officeart/2008/layout/NameandTitleOrganizationalChart"/>
    <dgm:cxn modelId="{1AC1E410-F6B0-464C-A9AD-688FA0B25694}" srcId="{7031AA2B-CABD-4E44-AF22-1FDCC3B12B2B}" destId="{2FF1BDA8-A5A0-4EC9-8BEA-7481C5BD1DC3}" srcOrd="0" destOrd="0" parTransId="{C3763DAC-2BA5-4657-949D-58BAAA48089D}" sibTransId="{01953C86-AF2B-427C-A598-AD6CB4C0EC40}"/>
    <dgm:cxn modelId="{ACE0B511-4F40-4558-8EE0-EEAD420B4B24}" type="presOf" srcId="{19B2D45F-594E-44EF-85FA-778540A6551A}" destId="{455109EF-A113-4BCE-BE47-407E77639993}" srcOrd="0" destOrd="0" presId="urn:microsoft.com/office/officeart/2008/layout/NameandTitleOrganizationalChart"/>
    <dgm:cxn modelId="{F9C69369-CB63-4E16-B6DF-22F9EF6DC155}" type="presOf" srcId="{7031AA2B-CABD-4E44-AF22-1FDCC3B12B2B}" destId="{9EF98802-F60D-443A-9F54-47D08D62A1AB}" srcOrd="0" destOrd="0" presId="urn:microsoft.com/office/officeart/2008/layout/NameandTitleOrganizationalChart"/>
    <dgm:cxn modelId="{110ACF69-FA35-4DA3-A23A-2FFF7629AFE6}" type="presOf" srcId="{EFE50267-1E7F-467E-B29D-33D77E3B1985}" destId="{AB22C927-DBF1-4D8C-8E58-824F899CCD5C}" srcOrd="0" destOrd="0" presId="urn:microsoft.com/office/officeart/2008/layout/NameandTitleOrganizationalChart"/>
    <dgm:cxn modelId="{47377070-1DCC-40FB-BDD6-C9A75D76F625}" type="presOf" srcId="{2FF1BDA8-A5A0-4EC9-8BEA-7481C5BD1DC3}" destId="{EB144567-9704-4F61-82EC-431D72C62B8E}" srcOrd="0" destOrd="0" presId="urn:microsoft.com/office/officeart/2008/layout/NameandTitleOrganizationalChart"/>
    <dgm:cxn modelId="{6C44F455-1A2B-4D97-8633-A21401896190}" type="presOf" srcId="{0EBFCA48-E6AC-4BC4-96F1-7D58856DB325}" destId="{B43D4852-CB38-45D7-97EF-AD88BA364FBB}" srcOrd="0" destOrd="0" presId="urn:microsoft.com/office/officeart/2008/layout/NameandTitleOrganizationalChart"/>
    <dgm:cxn modelId="{6C60F476-8F96-4131-831C-855C778772C6}" srcId="{2FF1BDA8-A5A0-4EC9-8BEA-7481C5BD1DC3}" destId="{E5C27DDF-453D-49AD-AECC-8605685DA0C5}" srcOrd="1" destOrd="0" parTransId="{E7FE6CF9-4087-4A7D-B84A-FDF33CAD9B3E}" sibTransId="{19B2D45F-594E-44EF-85FA-778540A6551A}"/>
    <dgm:cxn modelId="{E401198A-8638-42B9-AD24-1F3ECE7B3E4A}" type="presOf" srcId="{374AB268-BDCD-464F-83EB-38C911294C07}" destId="{67350084-F4D4-44F7-B446-58A3DF68C71C}" srcOrd="0" destOrd="0" presId="urn:microsoft.com/office/officeart/2008/layout/NameandTitleOrganizationalChart"/>
    <dgm:cxn modelId="{DC3A2A8F-2C2B-4767-842D-E2FF454E4B9B}" type="presOf" srcId="{0EBFCA48-E6AC-4BC4-96F1-7D58856DB325}" destId="{B4940A7B-6029-4E4B-A4EB-12D4C2B0A941}" srcOrd="1" destOrd="0" presId="urn:microsoft.com/office/officeart/2008/layout/NameandTitleOrganizationalChart"/>
    <dgm:cxn modelId="{2C5D4B98-E201-4DB2-8C75-032B4E7F92B1}" srcId="{2FF1BDA8-A5A0-4EC9-8BEA-7481C5BD1DC3}" destId="{0EBFCA48-E6AC-4BC4-96F1-7D58856DB325}" srcOrd="0" destOrd="0" parTransId="{374AB268-BDCD-464F-83EB-38C911294C07}" sibTransId="{EFE50267-1E7F-467E-B29D-33D77E3B1985}"/>
    <dgm:cxn modelId="{B8B15AB5-F7DD-46A9-AC6F-CB812CE4D24C}" type="presOf" srcId="{2FF1BDA8-A5A0-4EC9-8BEA-7481C5BD1DC3}" destId="{03105E22-54F7-4066-AEF9-75B142021513}" srcOrd="1" destOrd="0" presId="urn:microsoft.com/office/officeart/2008/layout/NameandTitleOrganizationalChart"/>
    <dgm:cxn modelId="{A15295C1-E132-4E01-A02F-E8E77DE1F7BD}" type="presOf" srcId="{01953C86-AF2B-427C-A598-AD6CB4C0EC40}" destId="{B9DB5280-6C81-4179-B9CC-D835CDB5C347}" srcOrd="0" destOrd="0" presId="urn:microsoft.com/office/officeart/2008/layout/NameandTitleOrganizationalChart"/>
    <dgm:cxn modelId="{8B5F575A-6EE5-4684-A180-BBC6A914160A}" type="presParOf" srcId="{9EF98802-F60D-443A-9F54-47D08D62A1AB}" destId="{DB376786-CB90-4B67-8A77-8B2907A296DC}" srcOrd="0" destOrd="0" presId="urn:microsoft.com/office/officeart/2008/layout/NameandTitleOrganizationalChart"/>
    <dgm:cxn modelId="{61ED7E10-7353-4A70-9B02-F39CB9CBED22}" type="presParOf" srcId="{DB376786-CB90-4B67-8A77-8B2907A296DC}" destId="{5D6ADDAA-673D-40CD-B25D-7B0DCD10FFA8}" srcOrd="0" destOrd="0" presId="urn:microsoft.com/office/officeart/2008/layout/NameandTitleOrganizationalChart"/>
    <dgm:cxn modelId="{F1321C8D-BBB1-423D-8CD8-594CFC55BED9}" type="presParOf" srcId="{5D6ADDAA-673D-40CD-B25D-7B0DCD10FFA8}" destId="{EB144567-9704-4F61-82EC-431D72C62B8E}" srcOrd="0" destOrd="0" presId="urn:microsoft.com/office/officeart/2008/layout/NameandTitleOrganizationalChart"/>
    <dgm:cxn modelId="{604AB4B7-F79D-4CD6-ADA9-787B880F2324}" type="presParOf" srcId="{5D6ADDAA-673D-40CD-B25D-7B0DCD10FFA8}" destId="{B9DB5280-6C81-4179-B9CC-D835CDB5C347}" srcOrd="1" destOrd="0" presId="urn:microsoft.com/office/officeart/2008/layout/NameandTitleOrganizationalChart"/>
    <dgm:cxn modelId="{7776BA87-3113-4AF9-BDFA-B8E031034C02}" type="presParOf" srcId="{5D6ADDAA-673D-40CD-B25D-7B0DCD10FFA8}" destId="{03105E22-54F7-4066-AEF9-75B142021513}" srcOrd="2" destOrd="0" presId="urn:microsoft.com/office/officeart/2008/layout/NameandTitleOrganizationalChart"/>
    <dgm:cxn modelId="{20C6649C-085A-4B66-AB88-9424DC1D2E0A}" type="presParOf" srcId="{DB376786-CB90-4B67-8A77-8B2907A296DC}" destId="{8C1F9ED8-D61E-409F-8DE5-A8DF16E75C0F}" srcOrd="1" destOrd="0" presId="urn:microsoft.com/office/officeart/2008/layout/NameandTitleOrganizationalChart"/>
    <dgm:cxn modelId="{491C9F2D-4073-4D86-8D78-5CE27952FE38}" type="presParOf" srcId="{8C1F9ED8-D61E-409F-8DE5-A8DF16E75C0F}" destId="{67350084-F4D4-44F7-B446-58A3DF68C71C}" srcOrd="0" destOrd="0" presId="urn:microsoft.com/office/officeart/2008/layout/NameandTitleOrganizationalChart"/>
    <dgm:cxn modelId="{9F41B613-CCC4-461E-9305-AA1ED5A5BB38}" type="presParOf" srcId="{8C1F9ED8-D61E-409F-8DE5-A8DF16E75C0F}" destId="{6DACF454-43BD-400B-897C-5D31040E599D}" srcOrd="1" destOrd="0" presId="urn:microsoft.com/office/officeart/2008/layout/NameandTitleOrganizationalChart"/>
    <dgm:cxn modelId="{A1BA907A-BC7B-4778-BB3B-9E1DB57CAD17}" type="presParOf" srcId="{6DACF454-43BD-400B-897C-5D31040E599D}" destId="{33EB1587-8A14-47DF-A927-329B845E8781}" srcOrd="0" destOrd="0" presId="urn:microsoft.com/office/officeart/2008/layout/NameandTitleOrganizationalChart"/>
    <dgm:cxn modelId="{14E1F055-0AB1-4696-8E88-6B54B99FEB21}" type="presParOf" srcId="{33EB1587-8A14-47DF-A927-329B845E8781}" destId="{B43D4852-CB38-45D7-97EF-AD88BA364FBB}" srcOrd="0" destOrd="0" presId="urn:microsoft.com/office/officeart/2008/layout/NameandTitleOrganizationalChart"/>
    <dgm:cxn modelId="{11015376-6F93-4933-A1B5-463E2E23522B}" type="presParOf" srcId="{33EB1587-8A14-47DF-A927-329B845E8781}" destId="{AB22C927-DBF1-4D8C-8E58-824F899CCD5C}" srcOrd="1" destOrd="0" presId="urn:microsoft.com/office/officeart/2008/layout/NameandTitleOrganizationalChart"/>
    <dgm:cxn modelId="{6FC9F0D0-B480-4A16-A270-05F2E603D8D0}" type="presParOf" srcId="{33EB1587-8A14-47DF-A927-329B845E8781}" destId="{B4940A7B-6029-4E4B-A4EB-12D4C2B0A941}" srcOrd="2" destOrd="0" presId="urn:microsoft.com/office/officeart/2008/layout/NameandTitleOrganizationalChart"/>
    <dgm:cxn modelId="{FD199DF0-221B-4DDD-A556-1891936B9847}" type="presParOf" srcId="{6DACF454-43BD-400B-897C-5D31040E599D}" destId="{C98B71D2-9801-47EE-96E1-E4203FA56B8D}" srcOrd="1" destOrd="0" presId="urn:microsoft.com/office/officeart/2008/layout/NameandTitleOrganizationalChart"/>
    <dgm:cxn modelId="{91BF38DD-784B-44A0-B015-A1AD165E782D}" type="presParOf" srcId="{6DACF454-43BD-400B-897C-5D31040E599D}" destId="{F2B51E48-04E2-41C9-BFF1-DAE1AD4A83BD}" srcOrd="2" destOrd="0" presId="urn:microsoft.com/office/officeart/2008/layout/NameandTitleOrganizationalChart"/>
    <dgm:cxn modelId="{2DC5BB98-240E-45D4-AA20-2229A401BC10}" type="presParOf" srcId="{8C1F9ED8-D61E-409F-8DE5-A8DF16E75C0F}" destId="{3975CB84-4682-4961-AC84-0223D0180BD9}" srcOrd="2" destOrd="0" presId="urn:microsoft.com/office/officeart/2008/layout/NameandTitleOrganizationalChart"/>
    <dgm:cxn modelId="{DEE08CB4-156E-400A-A46A-FF96EFA89930}" type="presParOf" srcId="{8C1F9ED8-D61E-409F-8DE5-A8DF16E75C0F}" destId="{B96C18E2-8529-4422-8212-7735FED7E968}" srcOrd="3" destOrd="0" presId="urn:microsoft.com/office/officeart/2008/layout/NameandTitleOrganizationalChart"/>
    <dgm:cxn modelId="{733E1B84-FF3C-43E4-9AAE-B38677952C54}" type="presParOf" srcId="{B96C18E2-8529-4422-8212-7735FED7E968}" destId="{E388FCA7-2981-4FA6-AF1E-301811308043}" srcOrd="0" destOrd="0" presId="urn:microsoft.com/office/officeart/2008/layout/NameandTitleOrganizationalChart"/>
    <dgm:cxn modelId="{C7177688-D459-45D5-B1A9-E1C53D865E04}" type="presParOf" srcId="{E388FCA7-2981-4FA6-AF1E-301811308043}" destId="{F0631E11-8100-41AC-AECB-BDEA49DD60B9}" srcOrd="0" destOrd="0" presId="urn:microsoft.com/office/officeart/2008/layout/NameandTitleOrganizationalChart"/>
    <dgm:cxn modelId="{DA5C1394-8BBE-4A28-AF4C-C0E57BE62E0B}" type="presParOf" srcId="{E388FCA7-2981-4FA6-AF1E-301811308043}" destId="{455109EF-A113-4BCE-BE47-407E77639993}" srcOrd="1" destOrd="0" presId="urn:microsoft.com/office/officeart/2008/layout/NameandTitleOrganizationalChart"/>
    <dgm:cxn modelId="{027B48B0-705F-41E3-8A27-21930461F671}" type="presParOf" srcId="{E388FCA7-2981-4FA6-AF1E-301811308043}" destId="{12DFD14E-1BB8-47F4-8F33-B7A479C387C4}" srcOrd="2" destOrd="0" presId="urn:microsoft.com/office/officeart/2008/layout/NameandTitleOrganizationalChart"/>
    <dgm:cxn modelId="{736196B3-FF89-406F-9217-E0B0422E8089}" type="presParOf" srcId="{B96C18E2-8529-4422-8212-7735FED7E968}" destId="{38151D46-E973-4B86-9704-32EA584D2CCB}" srcOrd="1" destOrd="0" presId="urn:microsoft.com/office/officeart/2008/layout/NameandTitleOrganizationalChart"/>
    <dgm:cxn modelId="{500417D8-82F2-41AF-98AD-BDE12E383D48}" type="presParOf" srcId="{B96C18E2-8529-4422-8212-7735FED7E968}" destId="{21A4FF83-0541-4724-8DBB-0B3B2CEBF035}" srcOrd="2" destOrd="0" presId="urn:microsoft.com/office/officeart/2008/layout/NameandTitleOrganizationalChart"/>
    <dgm:cxn modelId="{33D66302-0D57-467E-B828-7E4E6B617EB1}" type="presParOf" srcId="{DB376786-CB90-4B67-8A77-8B2907A296DC}" destId="{2DF834D5-35F3-4136-92E2-31232E17469E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978B1D-C00C-4AD5-A1DC-631C0DF782D2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A5CFCA2-4C08-4CC6-9A43-B3BBB054DE2B}">
      <dgm:prSet phldrT="[Texte]" custT="1"/>
      <dgm:spPr/>
      <dgm:t>
        <a:bodyPr/>
        <a:lstStyle/>
        <a:p>
          <a:r>
            <a:rPr lang="fr-FR" sz="4400" b="1" kern="1200" dirty="0">
              <a:solidFill>
                <a:prstClr val="white"/>
              </a:solidFill>
              <a:latin typeface="Ubuntu"/>
              <a:ea typeface="Spica Neue P"/>
              <a:cs typeface="+mn-cs"/>
            </a:rPr>
            <a:t>Singulier</a:t>
          </a:r>
          <a:r>
            <a:rPr lang="fr-FR" sz="2800" b="1" kern="1200" dirty="0"/>
            <a:t> </a:t>
          </a:r>
          <a:endParaRPr lang="en-US" sz="3200" b="1" kern="1200" dirty="0"/>
        </a:p>
      </dgm:t>
    </dgm:pt>
    <dgm:pt modelId="{5C89E4B6-AF5B-4261-A432-5CF3AE1E7EF4}" type="parTrans" cxnId="{DD28F0F5-F978-4D24-848F-11B4EA6A1C21}">
      <dgm:prSet/>
      <dgm:spPr/>
      <dgm:t>
        <a:bodyPr/>
        <a:lstStyle/>
        <a:p>
          <a:endParaRPr lang="en-US"/>
        </a:p>
      </dgm:t>
    </dgm:pt>
    <dgm:pt modelId="{A0C58B6F-7533-419E-BB8E-EA532803C169}" type="sibTrans" cxnId="{DD28F0F5-F978-4D24-848F-11B4EA6A1C21}">
      <dgm:prSet/>
      <dgm:spPr/>
      <dgm:t>
        <a:bodyPr/>
        <a:lstStyle/>
        <a:p>
          <a:endParaRPr lang="en-US"/>
        </a:p>
      </dgm:t>
    </dgm:pt>
    <dgm:pt modelId="{721A300B-D99B-4113-BB47-A11576FAAA6C}">
      <dgm:prSet phldrT="[Texte]" custT="1"/>
      <dgm:spPr/>
      <dgm:t>
        <a:bodyPr/>
        <a:lstStyle/>
        <a:p>
          <a:r>
            <a:rPr lang="fr-FR" sz="6000" b="1" dirty="0"/>
            <a:t>S</a:t>
          </a:r>
          <a:endParaRPr lang="en-US" sz="6000" b="1" dirty="0"/>
        </a:p>
      </dgm:t>
    </dgm:pt>
    <dgm:pt modelId="{8F02B9D4-B053-4741-B6C1-B25DC54545D0}" type="parTrans" cxnId="{D408D376-D29F-48F2-A69B-6E0D78739B53}">
      <dgm:prSet/>
      <dgm:spPr/>
      <dgm:t>
        <a:bodyPr/>
        <a:lstStyle/>
        <a:p>
          <a:endParaRPr lang="en-US"/>
        </a:p>
      </dgm:t>
    </dgm:pt>
    <dgm:pt modelId="{18A51B15-1FCE-498F-840A-717280F0249E}" type="sibTrans" cxnId="{D408D376-D29F-48F2-A69B-6E0D78739B53}">
      <dgm:prSet/>
      <dgm:spPr/>
      <dgm:t>
        <a:bodyPr/>
        <a:lstStyle/>
        <a:p>
          <a:endParaRPr lang="en-US"/>
        </a:p>
      </dgm:t>
    </dgm:pt>
    <dgm:pt modelId="{50795CA7-14BC-46E6-8AAA-C1F32FF9173F}">
      <dgm:prSet phldrT="[Texte]" custT="1"/>
      <dgm:spPr/>
      <dgm:t>
        <a:bodyPr/>
        <a:lstStyle/>
        <a:p>
          <a:r>
            <a:rPr lang="fr-FR" sz="4400" b="1" dirty="0"/>
            <a:t>Pluriel</a:t>
          </a:r>
          <a:r>
            <a:rPr lang="fr-FR" sz="3900" dirty="0"/>
            <a:t> </a:t>
          </a:r>
          <a:endParaRPr lang="en-US" sz="3900" dirty="0"/>
        </a:p>
      </dgm:t>
    </dgm:pt>
    <dgm:pt modelId="{ADD1FE32-9126-4BDF-844B-6F42E8329296}" type="parTrans" cxnId="{32A1F3FC-4C31-4C1D-BF3F-0B8EDA773954}">
      <dgm:prSet/>
      <dgm:spPr/>
      <dgm:t>
        <a:bodyPr/>
        <a:lstStyle/>
        <a:p>
          <a:endParaRPr lang="en-US"/>
        </a:p>
      </dgm:t>
    </dgm:pt>
    <dgm:pt modelId="{65E131A5-C779-4DF6-B77E-CA85C6E736A9}" type="sibTrans" cxnId="{32A1F3FC-4C31-4C1D-BF3F-0B8EDA773954}">
      <dgm:prSet/>
      <dgm:spPr/>
      <dgm:t>
        <a:bodyPr/>
        <a:lstStyle/>
        <a:p>
          <a:endParaRPr lang="en-US"/>
        </a:p>
      </dgm:t>
    </dgm:pt>
    <dgm:pt modelId="{EF8BDE09-C1C2-4AC0-BF33-D54FA18A7AD4}" type="pres">
      <dgm:prSet presAssocID="{E7978B1D-C00C-4AD5-A1DC-631C0DF782D2}" presName="linearFlow" presStyleCnt="0">
        <dgm:presLayoutVars>
          <dgm:dir/>
          <dgm:resizeHandles val="exact"/>
        </dgm:presLayoutVars>
      </dgm:prSet>
      <dgm:spPr/>
    </dgm:pt>
    <dgm:pt modelId="{9AAE8D0E-14A1-47D9-BF31-B3F019386EA3}" type="pres">
      <dgm:prSet presAssocID="{5A5CFCA2-4C08-4CC6-9A43-B3BBB054DE2B}" presName="node" presStyleLbl="node1" presStyleIdx="0" presStyleCnt="3" custScaleX="158821" custScaleY="110794">
        <dgm:presLayoutVars>
          <dgm:bulletEnabled val="1"/>
        </dgm:presLayoutVars>
      </dgm:prSet>
      <dgm:spPr/>
    </dgm:pt>
    <dgm:pt modelId="{E0A1CD25-F4C1-46CA-9CE7-9C8EB281B70E}" type="pres">
      <dgm:prSet presAssocID="{A0C58B6F-7533-419E-BB8E-EA532803C169}" presName="spacerL" presStyleCnt="0"/>
      <dgm:spPr/>
    </dgm:pt>
    <dgm:pt modelId="{46BD37BD-5388-4922-A166-995C45A740F8}" type="pres">
      <dgm:prSet presAssocID="{A0C58B6F-7533-419E-BB8E-EA532803C169}" presName="sibTrans" presStyleLbl="sibTrans2D1" presStyleIdx="0" presStyleCnt="2"/>
      <dgm:spPr/>
    </dgm:pt>
    <dgm:pt modelId="{B8F3CDC4-3326-47CB-B9D4-87CB8EE3D6CF}" type="pres">
      <dgm:prSet presAssocID="{A0C58B6F-7533-419E-BB8E-EA532803C169}" presName="spacerR" presStyleCnt="0"/>
      <dgm:spPr/>
    </dgm:pt>
    <dgm:pt modelId="{D5978D11-6F43-4A54-8FF8-0524B111A559}" type="pres">
      <dgm:prSet presAssocID="{721A300B-D99B-4113-BB47-A11576FAAA6C}" presName="node" presStyleLbl="node1" presStyleIdx="1" presStyleCnt="3" custLinFactNeighborX="7805">
        <dgm:presLayoutVars>
          <dgm:bulletEnabled val="1"/>
        </dgm:presLayoutVars>
      </dgm:prSet>
      <dgm:spPr/>
    </dgm:pt>
    <dgm:pt modelId="{C04F565F-6F11-4004-AA59-72914AF42CB0}" type="pres">
      <dgm:prSet presAssocID="{18A51B15-1FCE-498F-840A-717280F0249E}" presName="spacerL" presStyleCnt="0"/>
      <dgm:spPr/>
    </dgm:pt>
    <dgm:pt modelId="{52357750-B0E1-4E61-B3D1-F25EC2E00F16}" type="pres">
      <dgm:prSet presAssocID="{18A51B15-1FCE-498F-840A-717280F0249E}" presName="sibTrans" presStyleLbl="sibTrans2D1" presStyleIdx="1" presStyleCnt="2"/>
      <dgm:spPr/>
    </dgm:pt>
    <dgm:pt modelId="{235F7A3A-AAEB-49ED-A982-BA649C1E4D4A}" type="pres">
      <dgm:prSet presAssocID="{18A51B15-1FCE-498F-840A-717280F0249E}" presName="spacerR" presStyleCnt="0"/>
      <dgm:spPr/>
    </dgm:pt>
    <dgm:pt modelId="{E213BFD0-AEF2-49C3-A554-71D07396641A}" type="pres">
      <dgm:prSet presAssocID="{50795CA7-14BC-46E6-8AAA-C1F32FF9173F}" presName="node" presStyleLbl="node1" presStyleIdx="2" presStyleCnt="3" custScaleX="147558">
        <dgm:presLayoutVars>
          <dgm:bulletEnabled val="1"/>
        </dgm:presLayoutVars>
      </dgm:prSet>
      <dgm:spPr/>
    </dgm:pt>
  </dgm:ptLst>
  <dgm:cxnLst>
    <dgm:cxn modelId="{03802516-492B-489E-A8F2-7F867952B2B1}" type="presOf" srcId="{A0C58B6F-7533-419E-BB8E-EA532803C169}" destId="{46BD37BD-5388-4922-A166-995C45A740F8}" srcOrd="0" destOrd="0" presId="urn:microsoft.com/office/officeart/2005/8/layout/equation1"/>
    <dgm:cxn modelId="{A08FBF28-03F8-4B55-82E2-37315C995833}" type="presOf" srcId="{50795CA7-14BC-46E6-8AAA-C1F32FF9173F}" destId="{E213BFD0-AEF2-49C3-A554-71D07396641A}" srcOrd="0" destOrd="0" presId="urn:microsoft.com/office/officeart/2005/8/layout/equation1"/>
    <dgm:cxn modelId="{D408D376-D29F-48F2-A69B-6E0D78739B53}" srcId="{E7978B1D-C00C-4AD5-A1DC-631C0DF782D2}" destId="{721A300B-D99B-4113-BB47-A11576FAAA6C}" srcOrd="1" destOrd="0" parTransId="{8F02B9D4-B053-4741-B6C1-B25DC54545D0}" sibTransId="{18A51B15-1FCE-498F-840A-717280F0249E}"/>
    <dgm:cxn modelId="{FE3DA8A9-D095-409B-8DE3-7B4AE1E9456B}" type="presOf" srcId="{5A5CFCA2-4C08-4CC6-9A43-B3BBB054DE2B}" destId="{9AAE8D0E-14A1-47D9-BF31-B3F019386EA3}" srcOrd="0" destOrd="0" presId="urn:microsoft.com/office/officeart/2005/8/layout/equation1"/>
    <dgm:cxn modelId="{D3925BC5-AFDC-4C31-8D96-4AC79431D9C2}" type="presOf" srcId="{18A51B15-1FCE-498F-840A-717280F0249E}" destId="{52357750-B0E1-4E61-B3D1-F25EC2E00F16}" srcOrd="0" destOrd="0" presId="urn:microsoft.com/office/officeart/2005/8/layout/equation1"/>
    <dgm:cxn modelId="{C07B3CD3-FF3F-4D12-85B1-309E2BFA443A}" type="presOf" srcId="{E7978B1D-C00C-4AD5-A1DC-631C0DF782D2}" destId="{EF8BDE09-C1C2-4AC0-BF33-D54FA18A7AD4}" srcOrd="0" destOrd="0" presId="urn:microsoft.com/office/officeart/2005/8/layout/equation1"/>
    <dgm:cxn modelId="{A10C06F1-96D1-4C63-ADD0-11804293DDEF}" type="presOf" srcId="{721A300B-D99B-4113-BB47-A11576FAAA6C}" destId="{D5978D11-6F43-4A54-8FF8-0524B111A559}" srcOrd="0" destOrd="0" presId="urn:microsoft.com/office/officeart/2005/8/layout/equation1"/>
    <dgm:cxn modelId="{DD28F0F5-F978-4D24-848F-11B4EA6A1C21}" srcId="{E7978B1D-C00C-4AD5-A1DC-631C0DF782D2}" destId="{5A5CFCA2-4C08-4CC6-9A43-B3BBB054DE2B}" srcOrd="0" destOrd="0" parTransId="{5C89E4B6-AF5B-4261-A432-5CF3AE1E7EF4}" sibTransId="{A0C58B6F-7533-419E-BB8E-EA532803C169}"/>
    <dgm:cxn modelId="{32A1F3FC-4C31-4C1D-BF3F-0B8EDA773954}" srcId="{E7978B1D-C00C-4AD5-A1DC-631C0DF782D2}" destId="{50795CA7-14BC-46E6-8AAA-C1F32FF9173F}" srcOrd="2" destOrd="0" parTransId="{ADD1FE32-9126-4BDF-844B-6F42E8329296}" sibTransId="{65E131A5-C779-4DF6-B77E-CA85C6E736A9}"/>
    <dgm:cxn modelId="{0EDDCA90-63BB-4AF0-99E0-A896A75CA9D3}" type="presParOf" srcId="{EF8BDE09-C1C2-4AC0-BF33-D54FA18A7AD4}" destId="{9AAE8D0E-14A1-47D9-BF31-B3F019386EA3}" srcOrd="0" destOrd="0" presId="urn:microsoft.com/office/officeart/2005/8/layout/equation1"/>
    <dgm:cxn modelId="{318C2510-3C6F-4DB9-A8C6-8A43A0D88F2A}" type="presParOf" srcId="{EF8BDE09-C1C2-4AC0-BF33-D54FA18A7AD4}" destId="{E0A1CD25-F4C1-46CA-9CE7-9C8EB281B70E}" srcOrd="1" destOrd="0" presId="urn:microsoft.com/office/officeart/2005/8/layout/equation1"/>
    <dgm:cxn modelId="{586FD515-DA08-4ABA-AF83-AABF2A64C773}" type="presParOf" srcId="{EF8BDE09-C1C2-4AC0-BF33-D54FA18A7AD4}" destId="{46BD37BD-5388-4922-A166-995C45A740F8}" srcOrd="2" destOrd="0" presId="urn:microsoft.com/office/officeart/2005/8/layout/equation1"/>
    <dgm:cxn modelId="{BC638147-6E26-455E-ADE3-E5EC45BBE375}" type="presParOf" srcId="{EF8BDE09-C1C2-4AC0-BF33-D54FA18A7AD4}" destId="{B8F3CDC4-3326-47CB-B9D4-87CB8EE3D6CF}" srcOrd="3" destOrd="0" presId="urn:microsoft.com/office/officeart/2005/8/layout/equation1"/>
    <dgm:cxn modelId="{4B9ACBB7-C844-489D-91FB-E3344235209D}" type="presParOf" srcId="{EF8BDE09-C1C2-4AC0-BF33-D54FA18A7AD4}" destId="{D5978D11-6F43-4A54-8FF8-0524B111A559}" srcOrd="4" destOrd="0" presId="urn:microsoft.com/office/officeart/2005/8/layout/equation1"/>
    <dgm:cxn modelId="{CFF5186B-F297-4C06-870E-0A6BADB75E80}" type="presParOf" srcId="{EF8BDE09-C1C2-4AC0-BF33-D54FA18A7AD4}" destId="{C04F565F-6F11-4004-AA59-72914AF42CB0}" srcOrd="5" destOrd="0" presId="urn:microsoft.com/office/officeart/2005/8/layout/equation1"/>
    <dgm:cxn modelId="{74C75FC3-E127-4909-AD89-9FFE8BBE341A}" type="presParOf" srcId="{EF8BDE09-C1C2-4AC0-BF33-D54FA18A7AD4}" destId="{52357750-B0E1-4E61-B3D1-F25EC2E00F16}" srcOrd="6" destOrd="0" presId="urn:microsoft.com/office/officeart/2005/8/layout/equation1"/>
    <dgm:cxn modelId="{C6BC0117-9192-4B4F-87DE-F313C8C605CB}" type="presParOf" srcId="{EF8BDE09-C1C2-4AC0-BF33-D54FA18A7AD4}" destId="{235F7A3A-AAEB-49ED-A982-BA649C1E4D4A}" srcOrd="7" destOrd="0" presId="urn:microsoft.com/office/officeart/2005/8/layout/equation1"/>
    <dgm:cxn modelId="{1C141962-B090-4DAA-A04B-005E5AA3D670}" type="presParOf" srcId="{EF8BDE09-C1C2-4AC0-BF33-D54FA18A7AD4}" destId="{E213BFD0-AEF2-49C3-A554-71D07396641A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A93A0A-3175-4CA0-A274-A4FB6F747E8A}" type="doc">
      <dgm:prSet loTypeId="urn:microsoft.com/office/officeart/2005/8/layout/lProcess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E8A03C2-93E9-4EED-9FB7-A8EF24F55D97}">
      <dgm:prSet phldrT="[Texte]"/>
      <dgm:spPr/>
      <dgm:t>
        <a:bodyPr/>
        <a:lstStyle/>
        <a:p>
          <a:r>
            <a:rPr kumimoji="1" lang="fr-FR" b="1" i="0">
              <a:effectLst/>
              <a:latin typeface="+mn-lt"/>
              <a:ea typeface="+mn-ea"/>
              <a:cs typeface="+mn-cs"/>
            </a:rPr>
            <a:t>un homme</a:t>
          </a:r>
          <a:endParaRPr lang="en-US" b="1" dirty="0"/>
        </a:p>
      </dgm:t>
    </dgm:pt>
    <dgm:pt modelId="{05D59486-86BC-4BED-B193-0D6DD0A74695}" type="parTrans" cxnId="{C167FA8F-F89E-45DC-860B-7F6BEDADFFB6}">
      <dgm:prSet/>
      <dgm:spPr/>
      <dgm:t>
        <a:bodyPr/>
        <a:lstStyle/>
        <a:p>
          <a:endParaRPr lang="en-US"/>
        </a:p>
      </dgm:t>
    </dgm:pt>
    <dgm:pt modelId="{EBF39151-C4B1-4A69-8183-3270FBBFCA6D}" type="sibTrans" cxnId="{C167FA8F-F89E-45DC-860B-7F6BEDADFFB6}">
      <dgm:prSet/>
      <dgm:spPr/>
      <dgm:t>
        <a:bodyPr/>
        <a:lstStyle/>
        <a:p>
          <a:endParaRPr lang="en-US"/>
        </a:p>
      </dgm:t>
    </dgm:pt>
    <dgm:pt modelId="{4C8566B8-85C2-47D0-8E22-D74205DC4738}">
      <dgm:prSet phldrT="[Texte]" custT="1"/>
      <dgm:spPr/>
      <dgm:t>
        <a:bodyPr/>
        <a:lstStyle/>
        <a:p>
          <a:r>
            <a:rPr kumimoji="1" lang="fr-FR" sz="6000" b="1" i="0" dirty="0">
              <a:effectLst/>
              <a:latin typeface="+mn-lt"/>
              <a:ea typeface="+mn-ea"/>
              <a:cs typeface="+mn-cs"/>
            </a:rPr>
            <a:t>Des homme</a:t>
          </a:r>
          <a:r>
            <a:rPr kumimoji="1" lang="fr-FR" sz="6000" b="1" i="0" dirty="0">
              <a:solidFill>
                <a:schemeClr val="accent1"/>
              </a:solidFill>
              <a:effectLst/>
              <a:latin typeface="+mn-lt"/>
              <a:ea typeface="+mn-ea"/>
              <a:cs typeface="+mn-cs"/>
            </a:rPr>
            <a:t>s</a:t>
          </a:r>
          <a:r>
            <a:rPr lang="fr-FR" sz="6000" b="1" dirty="0"/>
            <a:t> </a:t>
          </a:r>
          <a:endParaRPr lang="en-US" sz="6000" b="1" dirty="0"/>
        </a:p>
      </dgm:t>
    </dgm:pt>
    <dgm:pt modelId="{9E0C38A5-168B-4AF3-AEC2-8CCEBFAA62FD}" type="parTrans" cxnId="{A69FD7B3-543F-4409-8335-F2984A99AA97}">
      <dgm:prSet/>
      <dgm:spPr/>
      <dgm:t>
        <a:bodyPr/>
        <a:lstStyle/>
        <a:p>
          <a:endParaRPr lang="en-US"/>
        </a:p>
      </dgm:t>
    </dgm:pt>
    <dgm:pt modelId="{E3F5F2F9-9D38-4E41-A2AB-5283F6B407F1}" type="sibTrans" cxnId="{A69FD7B3-543F-4409-8335-F2984A99AA97}">
      <dgm:prSet/>
      <dgm:spPr/>
      <dgm:t>
        <a:bodyPr/>
        <a:lstStyle/>
        <a:p>
          <a:endParaRPr lang="en-US"/>
        </a:p>
      </dgm:t>
    </dgm:pt>
    <dgm:pt modelId="{03BE7B47-454E-4C92-BEC4-115CE3249516}">
      <dgm:prSet phldrT="[Texte]" custT="1"/>
      <dgm:spPr/>
      <dgm:t>
        <a:bodyPr/>
        <a:lstStyle/>
        <a:p>
          <a:r>
            <a:rPr kumimoji="1" lang="en-US" sz="6500" b="1" i="0" kern="1200">
              <a:effectLst/>
              <a:latin typeface="Ubuntu"/>
              <a:ea typeface="Spica Neue P"/>
              <a:cs typeface="+mn-cs"/>
            </a:rPr>
            <a:t>une pomme</a:t>
          </a:r>
          <a:endParaRPr kumimoji="1" lang="en-US" sz="6500" b="1" i="0" kern="1200" dirty="0">
            <a:effectLst/>
            <a:latin typeface="Ubuntu"/>
            <a:ea typeface="Spica Neue P"/>
            <a:cs typeface="+mn-cs"/>
          </a:endParaRPr>
        </a:p>
      </dgm:t>
    </dgm:pt>
    <dgm:pt modelId="{5154734F-050D-4E26-A3F8-7C73F4A645DF}" type="parTrans" cxnId="{467AD474-FE86-420D-884D-3401E0875222}">
      <dgm:prSet/>
      <dgm:spPr/>
      <dgm:t>
        <a:bodyPr/>
        <a:lstStyle/>
        <a:p>
          <a:endParaRPr lang="en-US"/>
        </a:p>
      </dgm:t>
    </dgm:pt>
    <dgm:pt modelId="{4F9D8FD0-853A-4A0D-9222-4F3597EEB500}" type="sibTrans" cxnId="{467AD474-FE86-420D-884D-3401E0875222}">
      <dgm:prSet/>
      <dgm:spPr/>
      <dgm:t>
        <a:bodyPr/>
        <a:lstStyle/>
        <a:p>
          <a:endParaRPr lang="en-US"/>
        </a:p>
      </dgm:t>
    </dgm:pt>
    <dgm:pt modelId="{402A793D-D8F5-456E-97CB-C6C8CC85D21A}">
      <dgm:prSet phldrT="[Texte]" custT="1"/>
      <dgm:spPr/>
      <dgm:t>
        <a:bodyPr/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6000" b="1" i="0" kern="1200" dirty="0">
              <a:effectLst/>
              <a:latin typeface="Ubuntu"/>
              <a:ea typeface="Spica Neue P"/>
              <a:cs typeface="+mn-cs"/>
            </a:rPr>
            <a:t>Des pomme</a:t>
          </a:r>
          <a:r>
            <a:rPr kumimoji="1" lang="en-US" sz="6000" b="1" i="0" kern="1200" dirty="0">
              <a:solidFill>
                <a:schemeClr val="accent1"/>
              </a:solidFill>
              <a:effectLst/>
              <a:latin typeface="Ubuntu"/>
              <a:ea typeface="Spica Neue P"/>
              <a:cs typeface="+mn-cs"/>
            </a:rPr>
            <a:t>s</a:t>
          </a:r>
        </a:p>
      </dgm:t>
    </dgm:pt>
    <dgm:pt modelId="{115F7D80-FB77-455E-8667-57CFD73D36EF}" type="parTrans" cxnId="{3B289A37-3AAA-4B8E-A3DA-45BECF589AA8}">
      <dgm:prSet/>
      <dgm:spPr/>
      <dgm:t>
        <a:bodyPr/>
        <a:lstStyle/>
        <a:p>
          <a:endParaRPr lang="en-US"/>
        </a:p>
      </dgm:t>
    </dgm:pt>
    <dgm:pt modelId="{22B498BE-568F-47A0-A03E-E0F79FD56927}" type="sibTrans" cxnId="{3B289A37-3AAA-4B8E-A3DA-45BECF589AA8}">
      <dgm:prSet/>
      <dgm:spPr/>
      <dgm:t>
        <a:bodyPr/>
        <a:lstStyle/>
        <a:p>
          <a:endParaRPr lang="en-US"/>
        </a:p>
      </dgm:t>
    </dgm:pt>
    <dgm:pt modelId="{4115561E-307D-4726-B73E-CFC7F4568E0C}" type="pres">
      <dgm:prSet presAssocID="{D4A93A0A-3175-4CA0-A274-A4FB6F747E8A}" presName="Name0" presStyleCnt="0">
        <dgm:presLayoutVars>
          <dgm:dir/>
          <dgm:animLvl val="lvl"/>
          <dgm:resizeHandles val="exact"/>
        </dgm:presLayoutVars>
      </dgm:prSet>
      <dgm:spPr/>
    </dgm:pt>
    <dgm:pt modelId="{F6684161-F83B-45EF-96CA-90FB78FDFDE8}" type="pres">
      <dgm:prSet presAssocID="{8E8A03C2-93E9-4EED-9FB7-A8EF24F55D97}" presName="vertFlow" presStyleCnt="0"/>
      <dgm:spPr/>
    </dgm:pt>
    <dgm:pt modelId="{1D6234EC-6AE6-4824-89CC-C5562CA1FA88}" type="pres">
      <dgm:prSet presAssocID="{8E8A03C2-93E9-4EED-9FB7-A8EF24F55D97}" presName="header" presStyleLbl="node1" presStyleIdx="0" presStyleCnt="2"/>
      <dgm:spPr/>
    </dgm:pt>
    <dgm:pt modelId="{5E23BB9E-EFDF-4C23-9674-259ECA75E695}" type="pres">
      <dgm:prSet presAssocID="{9E0C38A5-168B-4AF3-AEC2-8CCEBFAA62FD}" presName="parTrans" presStyleLbl="sibTrans2D1" presStyleIdx="0" presStyleCnt="2"/>
      <dgm:spPr/>
    </dgm:pt>
    <dgm:pt modelId="{746B80F8-8A0D-4D16-8B81-9B5981BE17BB}" type="pres">
      <dgm:prSet presAssocID="{4C8566B8-85C2-47D0-8E22-D74205DC4738}" presName="child" presStyleLbl="alignAccFollowNode1" presStyleIdx="0" presStyleCnt="2" custLinFactNeighborX="2969" custLinFactNeighborY="-5936">
        <dgm:presLayoutVars>
          <dgm:chMax val="0"/>
          <dgm:bulletEnabled val="1"/>
        </dgm:presLayoutVars>
      </dgm:prSet>
      <dgm:spPr/>
    </dgm:pt>
    <dgm:pt modelId="{A060AFAC-7B44-4237-AD8F-DE1F45BFB98F}" type="pres">
      <dgm:prSet presAssocID="{8E8A03C2-93E9-4EED-9FB7-A8EF24F55D97}" presName="hSp" presStyleCnt="0"/>
      <dgm:spPr/>
    </dgm:pt>
    <dgm:pt modelId="{5682D595-7ADB-481C-B608-B8421BB732EC}" type="pres">
      <dgm:prSet presAssocID="{03BE7B47-454E-4C92-BEC4-115CE3249516}" presName="vertFlow" presStyleCnt="0"/>
      <dgm:spPr/>
    </dgm:pt>
    <dgm:pt modelId="{2A28ADC1-31BC-4610-A5C2-05BAD1388607}" type="pres">
      <dgm:prSet presAssocID="{03BE7B47-454E-4C92-BEC4-115CE3249516}" presName="header" presStyleLbl="node1" presStyleIdx="1" presStyleCnt="2"/>
      <dgm:spPr/>
    </dgm:pt>
    <dgm:pt modelId="{8CDBB65F-18E4-4EAF-920B-9C559CF805A8}" type="pres">
      <dgm:prSet presAssocID="{115F7D80-FB77-455E-8667-57CFD73D36EF}" presName="parTrans" presStyleLbl="sibTrans2D1" presStyleIdx="1" presStyleCnt="2"/>
      <dgm:spPr/>
    </dgm:pt>
    <dgm:pt modelId="{F4B40A20-112C-46ED-BC64-2A5B7BF7E408}" type="pres">
      <dgm:prSet presAssocID="{402A793D-D8F5-456E-97CB-C6C8CC85D21A}" presName="child" presStyleLbl="alignAccFollowNode1" presStyleIdx="1" presStyleCnt="2">
        <dgm:presLayoutVars>
          <dgm:chMax val="0"/>
          <dgm:bulletEnabled val="1"/>
        </dgm:presLayoutVars>
      </dgm:prSet>
      <dgm:spPr/>
    </dgm:pt>
  </dgm:ptLst>
  <dgm:cxnLst>
    <dgm:cxn modelId="{3DA20A1F-1F33-4E9A-9A20-88A3BC62276A}" type="presOf" srcId="{9E0C38A5-168B-4AF3-AEC2-8CCEBFAA62FD}" destId="{5E23BB9E-EFDF-4C23-9674-259ECA75E695}" srcOrd="0" destOrd="0" presId="urn:microsoft.com/office/officeart/2005/8/layout/lProcess1"/>
    <dgm:cxn modelId="{BA857A29-D1A9-46E8-991D-9A96CFE91C96}" type="presOf" srcId="{4C8566B8-85C2-47D0-8E22-D74205DC4738}" destId="{746B80F8-8A0D-4D16-8B81-9B5981BE17BB}" srcOrd="0" destOrd="0" presId="urn:microsoft.com/office/officeart/2005/8/layout/lProcess1"/>
    <dgm:cxn modelId="{3B289A37-3AAA-4B8E-A3DA-45BECF589AA8}" srcId="{03BE7B47-454E-4C92-BEC4-115CE3249516}" destId="{402A793D-D8F5-456E-97CB-C6C8CC85D21A}" srcOrd="0" destOrd="0" parTransId="{115F7D80-FB77-455E-8667-57CFD73D36EF}" sibTransId="{22B498BE-568F-47A0-A03E-E0F79FD56927}"/>
    <dgm:cxn modelId="{D3D02065-AC0D-44FA-B29F-28F75810BBAC}" type="presOf" srcId="{115F7D80-FB77-455E-8667-57CFD73D36EF}" destId="{8CDBB65F-18E4-4EAF-920B-9C559CF805A8}" srcOrd="0" destOrd="0" presId="urn:microsoft.com/office/officeart/2005/8/layout/lProcess1"/>
    <dgm:cxn modelId="{72E64E65-B614-47FE-B246-7BD998FF5FCE}" type="presOf" srcId="{03BE7B47-454E-4C92-BEC4-115CE3249516}" destId="{2A28ADC1-31BC-4610-A5C2-05BAD1388607}" srcOrd="0" destOrd="0" presId="urn:microsoft.com/office/officeart/2005/8/layout/lProcess1"/>
    <dgm:cxn modelId="{467AD474-FE86-420D-884D-3401E0875222}" srcId="{D4A93A0A-3175-4CA0-A274-A4FB6F747E8A}" destId="{03BE7B47-454E-4C92-BEC4-115CE3249516}" srcOrd="1" destOrd="0" parTransId="{5154734F-050D-4E26-A3F8-7C73F4A645DF}" sibTransId="{4F9D8FD0-853A-4A0D-9222-4F3597EEB500}"/>
    <dgm:cxn modelId="{F79A9577-7171-4666-8B4B-118B0DF6C6AF}" type="presOf" srcId="{402A793D-D8F5-456E-97CB-C6C8CC85D21A}" destId="{F4B40A20-112C-46ED-BC64-2A5B7BF7E408}" srcOrd="0" destOrd="0" presId="urn:microsoft.com/office/officeart/2005/8/layout/lProcess1"/>
    <dgm:cxn modelId="{C167FA8F-F89E-45DC-860B-7F6BEDADFFB6}" srcId="{D4A93A0A-3175-4CA0-A274-A4FB6F747E8A}" destId="{8E8A03C2-93E9-4EED-9FB7-A8EF24F55D97}" srcOrd="0" destOrd="0" parTransId="{05D59486-86BC-4BED-B193-0D6DD0A74695}" sibTransId="{EBF39151-C4B1-4A69-8183-3270FBBFCA6D}"/>
    <dgm:cxn modelId="{A69FD7B3-543F-4409-8335-F2984A99AA97}" srcId="{8E8A03C2-93E9-4EED-9FB7-A8EF24F55D97}" destId="{4C8566B8-85C2-47D0-8E22-D74205DC4738}" srcOrd="0" destOrd="0" parTransId="{9E0C38A5-168B-4AF3-AEC2-8CCEBFAA62FD}" sibTransId="{E3F5F2F9-9D38-4E41-A2AB-5283F6B407F1}"/>
    <dgm:cxn modelId="{50854DD7-61AD-452A-BD2E-F3A883F76B2F}" type="presOf" srcId="{D4A93A0A-3175-4CA0-A274-A4FB6F747E8A}" destId="{4115561E-307D-4726-B73E-CFC7F4568E0C}" srcOrd="0" destOrd="0" presId="urn:microsoft.com/office/officeart/2005/8/layout/lProcess1"/>
    <dgm:cxn modelId="{D9CD2EF5-7CD4-4C2E-82E5-37920DFAD73D}" type="presOf" srcId="{8E8A03C2-93E9-4EED-9FB7-A8EF24F55D97}" destId="{1D6234EC-6AE6-4824-89CC-C5562CA1FA88}" srcOrd="0" destOrd="0" presId="urn:microsoft.com/office/officeart/2005/8/layout/lProcess1"/>
    <dgm:cxn modelId="{13CC757A-694D-49D2-B01C-A1BB8FB6252E}" type="presParOf" srcId="{4115561E-307D-4726-B73E-CFC7F4568E0C}" destId="{F6684161-F83B-45EF-96CA-90FB78FDFDE8}" srcOrd="0" destOrd="0" presId="urn:microsoft.com/office/officeart/2005/8/layout/lProcess1"/>
    <dgm:cxn modelId="{93EF5623-27E2-41A3-8825-0F75E00A65CA}" type="presParOf" srcId="{F6684161-F83B-45EF-96CA-90FB78FDFDE8}" destId="{1D6234EC-6AE6-4824-89CC-C5562CA1FA88}" srcOrd="0" destOrd="0" presId="urn:microsoft.com/office/officeart/2005/8/layout/lProcess1"/>
    <dgm:cxn modelId="{DAFF5705-00CA-49D0-B6FD-B9F01E14C22C}" type="presParOf" srcId="{F6684161-F83B-45EF-96CA-90FB78FDFDE8}" destId="{5E23BB9E-EFDF-4C23-9674-259ECA75E695}" srcOrd="1" destOrd="0" presId="urn:microsoft.com/office/officeart/2005/8/layout/lProcess1"/>
    <dgm:cxn modelId="{4B2C8783-4D90-4126-A27C-8AB7195C0876}" type="presParOf" srcId="{F6684161-F83B-45EF-96CA-90FB78FDFDE8}" destId="{746B80F8-8A0D-4D16-8B81-9B5981BE17BB}" srcOrd="2" destOrd="0" presId="urn:microsoft.com/office/officeart/2005/8/layout/lProcess1"/>
    <dgm:cxn modelId="{AB7C5FB8-E174-4B48-B823-83A17BF56BE4}" type="presParOf" srcId="{4115561E-307D-4726-B73E-CFC7F4568E0C}" destId="{A060AFAC-7B44-4237-AD8F-DE1F45BFB98F}" srcOrd="1" destOrd="0" presId="urn:microsoft.com/office/officeart/2005/8/layout/lProcess1"/>
    <dgm:cxn modelId="{D1BFE95F-F287-471B-9477-03E822A3ADD4}" type="presParOf" srcId="{4115561E-307D-4726-B73E-CFC7F4568E0C}" destId="{5682D595-7ADB-481C-B608-B8421BB732EC}" srcOrd="2" destOrd="0" presId="urn:microsoft.com/office/officeart/2005/8/layout/lProcess1"/>
    <dgm:cxn modelId="{3F252359-924F-4F35-8BB9-AAFC081D9B30}" type="presParOf" srcId="{5682D595-7ADB-481C-B608-B8421BB732EC}" destId="{2A28ADC1-31BC-4610-A5C2-05BAD1388607}" srcOrd="0" destOrd="0" presId="urn:microsoft.com/office/officeart/2005/8/layout/lProcess1"/>
    <dgm:cxn modelId="{BC751E40-60DC-4E1C-B8AB-AB5FB81DF51E}" type="presParOf" srcId="{5682D595-7ADB-481C-B608-B8421BB732EC}" destId="{8CDBB65F-18E4-4EAF-920B-9C559CF805A8}" srcOrd="1" destOrd="0" presId="urn:microsoft.com/office/officeart/2005/8/layout/lProcess1"/>
    <dgm:cxn modelId="{1736CE0A-964F-4461-B18A-3002DF22B50E}" type="presParOf" srcId="{5682D595-7ADB-481C-B608-B8421BB732EC}" destId="{F4B40A20-112C-46ED-BC64-2A5B7BF7E408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4A93A0A-3175-4CA0-A274-A4FB6F747E8A}" type="doc">
      <dgm:prSet loTypeId="urn:microsoft.com/office/officeart/2005/8/layout/lProcess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E8A03C2-93E9-4EED-9FB7-A8EF24F55D97}">
      <dgm:prSet phldrT="[Texte]"/>
      <dgm:spPr/>
      <dgm:t>
        <a:bodyPr/>
        <a:lstStyle/>
        <a:p>
          <a:r>
            <a:rPr lang="fr-FR" b="1" dirty="0" err="1"/>
            <a:t>Nom+nom</a:t>
          </a:r>
          <a:endParaRPr lang="en-US" b="1" dirty="0"/>
        </a:p>
      </dgm:t>
    </dgm:pt>
    <dgm:pt modelId="{05D59486-86BC-4BED-B193-0D6DD0A74695}" type="parTrans" cxnId="{C167FA8F-F89E-45DC-860B-7F6BEDADFFB6}">
      <dgm:prSet/>
      <dgm:spPr/>
      <dgm:t>
        <a:bodyPr/>
        <a:lstStyle/>
        <a:p>
          <a:endParaRPr lang="en-US"/>
        </a:p>
      </dgm:t>
    </dgm:pt>
    <dgm:pt modelId="{EBF39151-C4B1-4A69-8183-3270FBBFCA6D}" type="sibTrans" cxnId="{C167FA8F-F89E-45DC-860B-7F6BEDADFFB6}">
      <dgm:prSet/>
      <dgm:spPr/>
      <dgm:t>
        <a:bodyPr/>
        <a:lstStyle/>
        <a:p>
          <a:endParaRPr lang="en-US"/>
        </a:p>
      </dgm:t>
    </dgm:pt>
    <dgm:pt modelId="{4C8566B8-85C2-47D0-8E22-D74205DC4738}">
      <dgm:prSet phldrT="[Texte]" custT="1"/>
      <dgm:spPr/>
      <dgm:t>
        <a:bodyPr/>
        <a:lstStyle/>
        <a:p>
          <a:r>
            <a:rPr lang="fr-FR" sz="2400" b="1" dirty="0"/>
            <a:t>Les deux éléments prennent le pluriel </a:t>
          </a:r>
          <a:endParaRPr lang="en-US" sz="2400" b="1" dirty="0"/>
        </a:p>
      </dgm:t>
    </dgm:pt>
    <dgm:pt modelId="{9E0C38A5-168B-4AF3-AEC2-8CCEBFAA62FD}" type="parTrans" cxnId="{A69FD7B3-543F-4409-8335-F2984A99AA97}">
      <dgm:prSet/>
      <dgm:spPr/>
      <dgm:t>
        <a:bodyPr/>
        <a:lstStyle/>
        <a:p>
          <a:endParaRPr lang="en-US"/>
        </a:p>
      </dgm:t>
    </dgm:pt>
    <dgm:pt modelId="{E3F5F2F9-9D38-4E41-A2AB-5283F6B407F1}" type="sibTrans" cxnId="{A69FD7B3-543F-4409-8335-F2984A99AA97}">
      <dgm:prSet/>
      <dgm:spPr/>
      <dgm:t>
        <a:bodyPr/>
        <a:lstStyle/>
        <a:p>
          <a:endParaRPr lang="en-US"/>
        </a:p>
      </dgm:t>
    </dgm:pt>
    <dgm:pt modelId="{03BE7B47-454E-4C92-BEC4-115CE3249516}">
      <dgm:prSet phldrT="[Texte]" custT="1"/>
      <dgm:spPr/>
      <dgm:t>
        <a:bodyPr/>
        <a:lstStyle/>
        <a:p>
          <a:r>
            <a:rPr lang="fr-FR" sz="2800" kern="1200" dirty="0" err="1">
              <a:solidFill>
                <a:prstClr val="white"/>
              </a:solidFill>
              <a:latin typeface="Ubuntu"/>
              <a:ea typeface="Spica Neue P"/>
              <a:cs typeface="+mn-cs"/>
            </a:rPr>
            <a:t>Verbe+complément</a:t>
          </a:r>
          <a:r>
            <a:rPr lang="fr-FR" sz="2800" kern="1200" dirty="0">
              <a:solidFill>
                <a:prstClr val="white"/>
              </a:solidFill>
              <a:latin typeface="Ubuntu"/>
              <a:ea typeface="Spica Neue P"/>
              <a:cs typeface="+mn-cs"/>
            </a:rPr>
            <a:t> </a:t>
          </a:r>
          <a:endParaRPr lang="en-US" sz="2800" kern="1200" dirty="0">
            <a:solidFill>
              <a:prstClr val="white"/>
            </a:solidFill>
            <a:latin typeface="Ubuntu"/>
            <a:ea typeface="Spica Neue P"/>
            <a:cs typeface="+mn-cs"/>
          </a:endParaRPr>
        </a:p>
      </dgm:t>
    </dgm:pt>
    <dgm:pt modelId="{5154734F-050D-4E26-A3F8-7C73F4A645DF}" type="parTrans" cxnId="{467AD474-FE86-420D-884D-3401E0875222}">
      <dgm:prSet/>
      <dgm:spPr/>
      <dgm:t>
        <a:bodyPr/>
        <a:lstStyle/>
        <a:p>
          <a:endParaRPr lang="en-US"/>
        </a:p>
      </dgm:t>
    </dgm:pt>
    <dgm:pt modelId="{4F9D8FD0-853A-4A0D-9222-4F3597EEB500}" type="sibTrans" cxnId="{467AD474-FE86-420D-884D-3401E0875222}">
      <dgm:prSet/>
      <dgm:spPr/>
      <dgm:t>
        <a:bodyPr/>
        <a:lstStyle/>
        <a:p>
          <a:endParaRPr lang="en-US"/>
        </a:p>
      </dgm:t>
    </dgm:pt>
    <dgm:pt modelId="{402A793D-D8F5-456E-97CB-C6C8CC85D21A}">
      <dgm:prSet phldrT="[Texte]" custT="1"/>
      <dgm:spPr/>
      <dgm:t>
        <a:bodyPr/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fr-FR" sz="2400" b="1" i="0" kern="1200" dirty="0">
              <a:solidFill>
                <a:schemeClr val="tx1"/>
              </a:solidFill>
              <a:effectLst/>
              <a:latin typeface="Ubuntu"/>
              <a:ea typeface="Spica Neue P"/>
              <a:cs typeface="+mn-cs"/>
            </a:rPr>
            <a:t>Des bouche-trou</a:t>
          </a:r>
          <a:r>
            <a:rPr kumimoji="1" lang="fr-FR" sz="2400" b="1" i="0" kern="1200" dirty="0">
              <a:solidFill>
                <a:srgbClr val="FF0000"/>
              </a:solidFill>
              <a:effectLst/>
              <a:latin typeface="Ubuntu"/>
              <a:ea typeface="Spica Neue P"/>
              <a:cs typeface="+mn-cs"/>
            </a:rPr>
            <a:t>s</a:t>
          </a:r>
          <a:endParaRPr kumimoji="1" lang="en-US" sz="2400" b="1" i="0" kern="1200" dirty="0">
            <a:solidFill>
              <a:srgbClr val="FF0000"/>
            </a:solidFill>
            <a:effectLst/>
            <a:latin typeface="Ubuntu"/>
            <a:ea typeface="Spica Neue P"/>
            <a:cs typeface="+mn-cs"/>
          </a:endParaRPr>
        </a:p>
      </dgm:t>
    </dgm:pt>
    <dgm:pt modelId="{115F7D80-FB77-455E-8667-57CFD73D36EF}" type="parTrans" cxnId="{3B289A37-3AAA-4B8E-A3DA-45BECF589AA8}">
      <dgm:prSet/>
      <dgm:spPr/>
      <dgm:t>
        <a:bodyPr/>
        <a:lstStyle/>
        <a:p>
          <a:endParaRPr lang="en-US"/>
        </a:p>
      </dgm:t>
    </dgm:pt>
    <dgm:pt modelId="{22B498BE-568F-47A0-A03E-E0F79FD56927}" type="sibTrans" cxnId="{3B289A37-3AAA-4B8E-A3DA-45BECF589AA8}">
      <dgm:prSet/>
      <dgm:spPr/>
      <dgm:t>
        <a:bodyPr/>
        <a:lstStyle/>
        <a:p>
          <a:endParaRPr lang="en-US"/>
        </a:p>
      </dgm:t>
    </dgm:pt>
    <dgm:pt modelId="{538F29FC-8702-4A14-A4DA-20EBD1151F95}">
      <dgm:prSet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prstClr val="white"/>
              </a:solidFill>
              <a:latin typeface="Ubuntu"/>
              <a:ea typeface="Spica Neue P"/>
              <a:cs typeface="+mn-cs"/>
            </a:rPr>
            <a:t>Nom+adj</a:t>
          </a:r>
          <a:endParaRPr lang="en-US" sz="2400" b="1" kern="1200" dirty="0">
            <a:solidFill>
              <a:prstClr val="white"/>
            </a:solidFill>
            <a:latin typeface="Ubuntu"/>
            <a:ea typeface="Spica Neue P"/>
            <a:cs typeface="+mn-cs"/>
          </a:endParaRPr>
        </a:p>
      </dgm:t>
    </dgm:pt>
    <dgm:pt modelId="{93A01CCC-31A7-4F83-B4C5-88FBEF0EBD63}" type="parTrans" cxnId="{51BFBA32-181C-4EF0-9785-76780BE7271C}">
      <dgm:prSet/>
      <dgm:spPr/>
      <dgm:t>
        <a:bodyPr/>
        <a:lstStyle/>
        <a:p>
          <a:endParaRPr lang="en-US"/>
        </a:p>
      </dgm:t>
    </dgm:pt>
    <dgm:pt modelId="{2EDAE12D-0E13-4BB6-B239-5F7FE6913444}" type="sibTrans" cxnId="{51BFBA32-181C-4EF0-9785-76780BE7271C}">
      <dgm:prSet/>
      <dgm:spPr/>
      <dgm:t>
        <a:bodyPr/>
        <a:lstStyle/>
        <a:p>
          <a:endParaRPr lang="en-US"/>
        </a:p>
      </dgm:t>
    </dgm:pt>
    <dgm:pt modelId="{B63311AA-06D7-4239-AE7E-D8C3B3C36869}">
      <dgm:prSet custT="1"/>
      <dgm:spPr>
        <a:solidFill>
          <a:srgbClr val="FF6B6B">
            <a:tint val="40000"/>
            <a:alpha val="90000"/>
            <a:hueOff val="4762352"/>
            <a:satOff val="-13662"/>
            <a:lumOff val="-1096"/>
            <a:alphaOff val="0"/>
          </a:srgbClr>
        </a:solidFill>
        <a:ln w="12700" cap="flat" cmpd="sng" algn="ctr">
          <a:solidFill>
            <a:srgbClr val="FF6B6B">
              <a:tint val="40000"/>
              <a:alpha val="90000"/>
              <a:hueOff val="4762352"/>
              <a:satOff val="-13662"/>
              <a:lumOff val="-1096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30480" tIns="30480" rIns="30480" bIns="30480" numCol="1" spcCol="1270" anchor="ctr" anchorCtr="0"/>
        <a:lstStyle/>
        <a:p>
          <a:r>
            <a:rPr lang="fr-FR" sz="24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Le premier no</a:t>
          </a:r>
          <a:r>
            <a:rPr lang="fr-FR" sz="24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m</a:t>
          </a:r>
          <a:r>
            <a:rPr lang="fr-FR" sz="24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 seul prend la marque du pluriel </a:t>
          </a:r>
          <a:endParaRPr lang="en-US" sz="2400" b="1" kern="1200" dirty="0">
            <a:solidFill>
              <a:srgbClr val="3B3B3B">
                <a:hueOff val="0"/>
                <a:satOff val="0"/>
                <a:lumOff val="0"/>
                <a:alphaOff val="0"/>
              </a:srgbClr>
            </a:solidFill>
            <a:latin typeface="Ubuntu"/>
            <a:ea typeface="Spica Neue P"/>
            <a:cs typeface="+mn-cs"/>
          </a:endParaRPr>
        </a:p>
      </dgm:t>
    </dgm:pt>
    <dgm:pt modelId="{201B2DF8-0298-47D0-A418-8B1032465943}" type="parTrans" cxnId="{8ADA28AF-68C9-4772-9D1D-2028B219B5D8}">
      <dgm:prSet/>
      <dgm:spPr/>
      <dgm:t>
        <a:bodyPr/>
        <a:lstStyle/>
        <a:p>
          <a:endParaRPr lang="en-US"/>
        </a:p>
      </dgm:t>
    </dgm:pt>
    <dgm:pt modelId="{1154D58D-6FBD-4D01-91F0-24063C7B3697}" type="sibTrans" cxnId="{8ADA28AF-68C9-4772-9D1D-2028B219B5D8}">
      <dgm:prSet/>
      <dgm:spPr/>
      <dgm:t>
        <a:bodyPr/>
        <a:lstStyle/>
        <a:p>
          <a:endParaRPr lang="en-US"/>
        </a:p>
      </dgm:t>
    </dgm:pt>
    <dgm:pt modelId="{B9F4F535-9E59-4296-81B9-DAFECCF338E5}">
      <dgm:prSet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prstClr val="white"/>
              </a:solidFill>
              <a:latin typeface="Ubuntu"/>
              <a:ea typeface="Spica Neue P"/>
              <a:cs typeface="+mn-cs"/>
            </a:rPr>
            <a:t>Nom+nom</a:t>
          </a:r>
          <a:r>
            <a:rPr lang="fr-FR" sz="2400" b="1" kern="1200" dirty="0">
              <a:solidFill>
                <a:prstClr val="white"/>
              </a:solidFill>
              <a:latin typeface="Ubuntu"/>
              <a:ea typeface="Spica Neue P"/>
              <a:cs typeface="+mn-cs"/>
            </a:rPr>
            <a:t> complément</a:t>
          </a:r>
          <a:endParaRPr lang="en-US" sz="2400" b="1" kern="1200" dirty="0">
            <a:solidFill>
              <a:prstClr val="white"/>
            </a:solidFill>
            <a:latin typeface="Ubuntu"/>
            <a:ea typeface="Spica Neue P"/>
            <a:cs typeface="+mn-cs"/>
          </a:endParaRPr>
        </a:p>
      </dgm:t>
    </dgm:pt>
    <dgm:pt modelId="{B5EFBDD2-BA4A-440F-922A-36413C42E4C1}" type="parTrans" cxnId="{CA4CFFC1-B3AD-40EA-873E-284A9D51DEF1}">
      <dgm:prSet/>
      <dgm:spPr/>
      <dgm:t>
        <a:bodyPr/>
        <a:lstStyle/>
        <a:p>
          <a:endParaRPr lang="en-US"/>
        </a:p>
      </dgm:t>
    </dgm:pt>
    <dgm:pt modelId="{72EB47AD-E653-445C-961C-03894E1DE3E1}" type="sibTrans" cxnId="{CA4CFFC1-B3AD-40EA-873E-284A9D51DEF1}">
      <dgm:prSet/>
      <dgm:spPr/>
      <dgm:t>
        <a:bodyPr/>
        <a:lstStyle/>
        <a:p>
          <a:endParaRPr lang="en-US"/>
        </a:p>
      </dgm:t>
    </dgm:pt>
    <dgm:pt modelId="{03B0E1E0-16AA-4256-AECE-A39B7B2BACC3}">
      <dgm:prSet/>
      <dgm:spPr/>
      <dgm:t>
        <a:bodyPr/>
        <a:lstStyle/>
        <a:p>
          <a:r>
            <a:rPr lang="fr-FR" b="1" dirty="0"/>
            <a:t>Les deux éléments prennent le pluriel </a:t>
          </a:r>
          <a:endParaRPr lang="en-US" b="1" dirty="0"/>
        </a:p>
      </dgm:t>
    </dgm:pt>
    <dgm:pt modelId="{19028315-F4DF-40F1-ABEA-4076FF2F1A46}" type="parTrans" cxnId="{305BAAE7-0C98-4B7D-951E-53CF1497BE4D}">
      <dgm:prSet/>
      <dgm:spPr/>
      <dgm:t>
        <a:bodyPr/>
        <a:lstStyle/>
        <a:p>
          <a:endParaRPr lang="en-US"/>
        </a:p>
      </dgm:t>
    </dgm:pt>
    <dgm:pt modelId="{B1FEE9C9-0597-4E64-92DD-2ACA31E2C768}" type="sibTrans" cxnId="{305BAAE7-0C98-4B7D-951E-53CF1497BE4D}">
      <dgm:prSet/>
      <dgm:spPr/>
      <dgm:t>
        <a:bodyPr/>
        <a:lstStyle/>
        <a:p>
          <a:endParaRPr lang="en-US"/>
        </a:p>
      </dgm:t>
    </dgm:pt>
    <dgm:pt modelId="{A7BFFC07-C357-4384-B6A1-E543EC08B74E}">
      <dgm:prSet custT="1"/>
      <dgm:spPr/>
      <dgm:t>
        <a:bodyPr/>
        <a:lstStyle/>
        <a:p>
          <a:r>
            <a:rPr lang="fr-FR" sz="3000" b="1" kern="1200" dirty="0"/>
            <a:t>Des oise</a:t>
          </a:r>
          <a:r>
            <a:rPr lang="fr-FR" sz="3000" b="1" kern="1200" dirty="0">
              <a:solidFill>
                <a:srgbClr val="FF0000"/>
              </a:solidFill>
            </a:rPr>
            <a:t>aux</a:t>
          </a:r>
          <a:r>
            <a:rPr lang="fr-FR" sz="3000" b="1" kern="1200" dirty="0"/>
            <a:t>-mouche</a:t>
          </a:r>
          <a:r>
            <a:rPr lang="fr-FR" sz="3200" b="1" kern="1200" dirty="0">
              <a:solidFill>
                <a:srgbClr val="FF0000"/>
              </a:solidFill>
              <a:latin typeface="Ubuntu"/>
              <a:ea typeface="Spica Neue P"/>
              <a:cs typeface="+mn-cs"/>
            </a:rPr>
            <a:t>s</a:t>
          </a:r>
          <a:r>
            <a:rPr lang="fr-FR" sz="3000" b="1" kern="1200" dirty="0"/>
            <a:t> </a:t>
          </a:r>
          <a:endParaRPr lang="en-US" sz="3000" b="1" kern="1200" dirty="0"/>
        </a:p>
      </dgm:t>
    </dgm:pt>
    <dgm:pt modelId="{0F292E68-C44D-4F30-822B-D687F1DB56DD}" type="parTrans" cxnId="{52BEB875-AECD-4680-B7B8-55D91520F6F1}">
      <dgm:prSet/>
      <dgm:spPr/>
      <dgm:t>
        <a:bodyPr/>
        <a:lstStyle/>
        <a:p>
          <a:endParaRPr lang="en-US"/>
        </a:p>
      </dgm:t>
    </dgm:pt>
    <dgm:pt modelId="{191192BE-A636-4D0B-9A92-CD47146EA596}" type="sibTrans" cxnId="{52BEB875-AECD-4680-B7B8-55D91520F6F1}">
      <dgm:prSet/>
      <dgm:spPr/>
      <dgm:t>
        <a:bodyPr/>
        <a:lstStyle/>
        <a:p>
          <a:endParaRPr lang="en-US"/>
        </a:p>
      </dgm:t>
    </dgm:pt>
    <dgm:pt modelId="{C82CF7ED-4BBB-4F32-B429-8D6AE5F08A95}">
      <dgm:prSet/>
      <dgm:spPr/>
      <dgm:t>
        <a:bodyPr/>
        <a:lstStyle/>
        <a:p>
          <a:r>
            <a:rPr lang="fr-FR" b="1" dirty="0"/>
            <a:t>Des coffre</a:t>
          </a:r>
          <a:r>
            <a:rPr lang="fr-FR" b="1" dirty="0">
              <a:solidFill>
                <a:srgbClr val="FF0000"/>
              </a:solidFill>
            </a:rPr>
            <a:t>s</a:t>
          </a:r>
          <a:r>
            <a:rPr lang="fr-FR" b="1" dirty="0"/>
            <a:t>-fort</a:t>
          </a:r>
          <a:r>
            <a:rPr lang="fr-FR" b="1" dirty="0">
              <a:solidFill>
                <a:srgbClr val="FF0000"/>
              </a:solidFill>
            </a:rPr>
            <a:t>s</a:t>
          </a:r>
          <a:r>
            <a:rPr lang="fr-FR" b="1" dirty="0"/>
            <a:t> </a:t>
          </a:r>
          <a:endParaRPr lang="en-US" b="1" dirty="0"/>
        </a:p>
      </dgm:t>
    </dgm:pt>
    <dgm:pt modelId="{15004E46-73A8-49E8-B2DE-29A5C9CFD137}" type="parTrans" cxnId="{7225F93D-B9CC-4E6A-92E9-E728659ABC21}">
      <dgm:prSet/>
      <dgm:spPr/>
      <dgm:t>
        <a:bodyPr/>
        <a:lstStyle/>
        <a:p>
          <a:endParaRPr lang="en-US"/>
        </a:p>
      </dgm:t>
    </dgm:pt>
    <dgm:pt modelId="{3E5B46EA-C0E7-44DA-9F85-CFDD4046AD61}" type="sibTrans" cxnId="{7225F93D-B9CC-4E6A-92E9-E728659ABC21}">
      <dgm:prSet/>
      <dgm:spPr/>
      <dgm:t>
        <a:bodyPr/>
        <a:lstStyle/>
        <a:p>
          <a:endParaRPr lang="en-US"/>
        </a:p>
      </dgm:t>
    </dgm:pt>
    <dgm:pt modelId="{8929E960-A5A8-4CE0-8B44-E248F91C5639}">
      <dgm:prSet/>
      <dgm:spPr/>
      <dgm:t>
        <a:bodyPr/>
        <a:lstStyle/>
        <a:p>
          <a:r>
            <a:rPr lang="fr-FR" b="1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Des arc</a:t>
          </a:r>
          <a:r>
            <a:rPr lang="fr-FR" b="1" dirty="0">
              <a:solidFill>
                <a:srgbClr val="FF0000"/>
              </a:solidFill>
              <a:latin typeface="Ubuntu"/>
              <a:ea typeface="Spica Neue P"/>
              <a:cs typeface="+mn-cs"/>
            </a:rPr>
            <a:t>s</a:t>
          </a:r>
          <a:r>
            <a:rPr lang="fr-FR" b="1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-en-ciel </a:t>
          </a:r>
          <a:endParaRPr lang="en-US" b="1" dirty="0">
            <a:solidFill>
              <a:srgbClr val="3B3B3B">
                <a:hueOff val="0"/>
                <a:satOff val="0"/>
                <a:lumOff val="0"/>
                <a:alphaOff val="0"/>
              </a:srgbClr>
            </a:solidFill>
            <a:latin typeface="Ubuntu"/>
            <a:ea typeface="Spica Neue P"/>
            <a:cs typeface="+mn-cs"/>
          </a:endParaRPr>
        </a:p>
      </dgm:t>
    </dgm:pt>
    <dgm:pt modelId="{3D13EF84-FAA5-46B0-A742-2B8C7F81BC60}" type="parTrans" cxnId="{D6FED906-AB2A-49A8-8E47-E9FE60A1D928}">
      <dgm:prSet/>
      <dgm:spPr/>
      <dgm:t>
        <a:bodyPr/>
        <a:lstStyle/>
        <a:p>
          <a:endParaRPr lang="en-US"/>
        </a:p>
      </dgm:t>
    </dgm:pt>
    <dgm:pt modelId="{E81B9827-EC95-4957-8734-28AB942DCEBC}" type="sibTrans" cxnId="{D6FED906-AB2A-49A8-8E47-E9FE60A1D928}">
      <dgm:prSet/>
      <dgm:spPr/>
      <dgm:t>
        <a:bodyPr/>
        <a:lstStyle/>
        <a:p>
          <a:endParaRPr lang="en-US"/>
        </a:p>
      </dgm:t>
    </dgm:pt>
    <dgm:pt modelId="{867B85D8-E54D-4FCF-9109-59E51445EE5E}">
      <dgm:prSet/>
      <dgm:spPr/>
      <dgm:t>
        <a:bodyPr/>
        <a:lstStyle/>
        <a:p>
          <a:r>
            <a:rPr lang="fr-FR" dirty="0"/>
            <a:t>Des en-tête</a:t>
          </a:r>
          <a:r>
            <a:rPr lang="fr-FR" b="1" dirty="0">
              <a:solidFill>
                <a:srgbClr val="FF0000"/>
              </a:solidFill>
            </a:rPr>
            <a:t>s</a:t>
          </a:r>
          <a:r>
            <a:rPr lang="fr-FR" dirty="0"/>
            <a:t> </a:t>
          </a:r>
          <a:endParaRPr lang="en-US" dirty="0"/>
        </a:p>
      </dgm:t>
    </dgm:pt>
    <dgm:pt modelId="{CBAD00CC-4846-4C07-8A2E-78FF7840C58A}" type="parTrans" cxnId="{66741E04-69C3-46DB-BD82-1D7ED6E8B9DB}">
      <dgm:prSet/>
      <dgm:spPr/>
      <dgm:t>
        <a:bodyPr/>
        <a:lstStyle/>
        <a:p>
          <a:endParaRPr lang="en-US"/>
        </a:p>
      </dgm:t>
    </dgm:pt>
    <dgm:pt modelId="{E6B34639-0BE4-4AD5-8FC0-D0ED7A90E4DA}" type="sibTrans" cxnId="{66741E04-69C3-46DB-BD82-1D7ED6E8B9DB}">
      <dgm:prSet/>
      <dgm:spPr/>
      <dgm:t>
        <a:bodyPr/>
        <a:lstStyle/>
        <a:p>
          <a:endParaRPr lang="en-US"/>
        </a:p>
      </dgm:t>
    </dgm:pt>
    <dgm:pt modelId="{0F284DE9-D6F6-430F-A660-17294EA0A1D1}">
      <dgm:prSet/>
      <dgm:spPr/>
      <dgm:t>
        <a:bodyPr/>
        <a:lstStyle/>
        <a:p>
          <a:r>
            <a:rPr lang="fr-FR" b="1" dirty="0"/>
            <a:t>Mot invariable + nom</a:t>
          </a:r>
          <a:endParaRPr lang="en-US" b="1" dirty="0"/>
        </a:p>
      </dgm:t>
    </dgm:pt>
    <dgm:pt modelId="{98BFEF9A-8E87-4E0D-95CA-880AE4B2767A}" type="parTrans" cxnId="{736252E9-2CC5-4D39-B542-60E3C0837C27}">
      <dgm:prSet/>
      <dgm:spPr/>
      <dgm:t>
        <a:bodyPr/>
        <a:lstStyle/>
        <a:p>
          <a:endParaRPr lang="en-US"/>
        </a:p>
      </dgm:t>
    </dgm:pt>
    <dgm:pt modelId="{7D2187D4-2F7B-4F02-84B6-405A73F34E87}" type="sibTrans" cxnId="{736252E9-2CC5-4D39-B542-60E3C0837C27}">
      <dgm:prSet/>
      <dgm:spPr/>
      <dgm:t>
        <a:bodyPr/>
        <a:lstStyle/>
        <a:p>
          <a:endParaRPr lang="en-US"/>
        </a:p>
      </dgm:t>
    </dgm:pt>
    <dgm:pt modelId="{52B0B96B-7C31-4C09-B671-A4E10B858458}">
      <dgm:prSet/>
      <dgm:spPr/>
      <dgm:t>
        <a:bodyPr/>
        <a:lstStyle/>
        <a:p>
          <a:r>
            <a:rPr lang="fr-FR" b="1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Le nom seul prend la marque du pluriel </a:t>
          </a:r>
          <a:endParaRPr lang="en-US" dirty="0"/>
        </a:p>
      </dgm:t>
    </dgm:pt>
    <dgm:pt modelId="{B3F400E7-D940-46C4-A215-70F509C32E3A}" type="parTrans" cxnId="{0B4130C0-2FC7-4117-8C36-C82D412530CF}">
      <dgm:prSet/>
      <dgm:spPr/>
      <dgm:t>
        <a:bodyPr/>
        <a:lstStyle/>
        <a:p>
          <a:endParaRPr lang="en-US"/>
        </a:p>
      </dgm:t>
    </dgm:pt>
    <dgm:pt modelId="{91CFBBF4-000F-4D0B-B3AF-D1EAD3CCA8D2}" type="sibTrans" cxnId="{0B4130C0-2FC7-4117-8C36-C82D412530CF}">
      <dgm:prSet/>
      <dgm:spPr/>
      <dgm:t>
        <a:bodyPr/>
        <a:lstStyle/>
        <a:p>
          <a:endParaRPr lang="en-US"/>
        </a:p>
      </dgm:t>
    </dgm:pt>
    <dgm:pt modelId="{4F363293-1ADC-48F8-AFC3-A09963EBD73C}">
      <dgm:prSet/>
      <dgm:spPr/>
      <dgm:t>
        <a:bodyPr/>
        <a:lstStyle/>
        <a:p>
          <a:pPr>
            <a:buNone/>
          </a:pPr>
          <a:r>
            <a:rPr lang="fr-FR" b="1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Le nom seul prend la marque du pluriel </a:t>
          </a:r>
          <a:endParaRPr lang="en-US" dirty="0"/>
        </a:p>
      </dgm:t>
    </dgm:pt>
    <dgm:pt modelId="{DAF39CDA-E6F6-401D-A690-AE06718E8757}" type="parTrans" cxnId="{FE1D21A8-7BB1-44CE-BBAF-FCE1202AA5E6}">
      <dgm:prSet/>
      <dgm:spPr/>
      <dgm:t>
        <a:bodyPr/>
        <a:lstStyle/>
        <a:p>
          <a:endParaRPr lang="en-US"/>
        </a:p>
      </dgm:t>
    </dgm:pt>
    <dgm:pt modelId="{2FECDC69-7863-43E6-A682-B629F65A00EE}" type="sibTrans" cxnId="{FE1D21A8-7BB1-44CE-BBAF-FCE1202AA5E6}">
      <dgm:prSet/>
      <dgm:spPr/>
      <dgm:t>
        <a:bodyPr/>
        <a:lstStyle/>
        <a:p>
          <a:endParaRPr lang="en-US"/>
        </a:p>
      </dgm:t>
    </dgm:pt>
    <dgm:pt modelId="{4115561E-307D-4726-B73E-CFC7F4568E0C}" type="pres">
      <dgm:prSet presAssocID="{D4A93A0A-3175-4CA0-A274-A4FB6F747E8A}" presName="Name0" presStyleCnt="0">
        <dgm:presLayoutVars>
          <dgm:dir/>
          <dgm:animLvl val="lvl"/>
          <dgm:resizeHandles val="exact"/>
        </dgm:presLayoutVars>
      </dgm:prSet>
      <dgm:spPr/>
    </dgm:pt>
    <dgm:pt modelId="{F6684161-F83B-45EF-96CA-90FB78FDFDE8}" type="pres">
      <dgm:prSet presAssocID="{8E8A03C2-93E9-4EED-9FB7-A8EF24F55D97}" presName="vertFlow" presStyleCnt="0"/>
      <dgm:spPr/>
    </dgm:pt>
    <dgm:pt modelId="{1D6234EC-6AE6-4824-89CC-C5562CA1FA88}" type="pres">
      <dgm:prSet presAssocID="{8E8A03C2-93E9-4EED-9FB7-A8EF24F55D97}" presName="header" presStyleLbl="node1" presStyleIdx="0" presStyleCnt="5"/>
      <dgm:spPr/>
    </dgm:pt>
    <dgm:pt modelId="{5E23BB9E-EFDF-4C23-9674-259ECA75E695}" type="pres">
      <dgm:prSet presAssocID="{9E0C38A5-168B-4AF3-AEC2-8CCEBFAA62FD}" presName="parTrans" presStyleLbl="sibTrans2D1" presStyleIdx="0" presStyleCnt="10"/>
      <dgm:spPr/>
    </dgm:pt>
    <dgm:pt modelId="{746B80F8-8A0D-4D16-8B81-9B5981BE17BB}" type="pres">
      <dgm:prSet presAssocID="{4C8566B8-85C2-47D0-8E22-D74205DC4738}" presName="child" presStyleLbl="alignAccFollowNode1" presStyleIdx="0" presStyleCnt="10" custLinFactNeighborX="2969" custLinFactNeighborY="-5936">
        <dgm:presLayoutVars>
          <dgm:chMax val="0"/>
          <dgm:bulletEnabled val="1"/>
        </dgm:presLayoutVars>
      </dgm:prSet>
      <dgm:spPr/>
    </dgm:pt>
    <dgm:pt modelId="{AE7D40C0-8FA8-4F2F-8983-BD17BEC0D162}" type="pres">
      <dgm:prSet presAssocID="{E3F5F2F9-9D38-4E41-A2AB-5283F6B407F1}" presName="sibTrans" presStyleLbl="sibTrans2D1" presStyleIdx="1" presStyleCnt="10"/>
      <dgm:spPr/>
    </dgm:pt>
    <dgm:pt modelId="{5C8A3C1D-AC41-4404-97A0-4893C95F155A}" type="pres">
      <dgm:prSet presAssocID="{A7BFFC07-C357-4384-B6A1-E543EC08B74E}" presName="child" presStyleLbl="alignAccFollowNode1" presStyleIdx="1" presStyleCnt="10">
        <dgm:presLayoutVars>
          <dgm:chMax val="0"/>
          <dgm:bulletEnabled val="1"/>
        </dgm:presLayoutVars>
      </dgm:prSet>
      <dgm:spPr/>
    </dgm:pt>
    <dgm:pt modelId="{A060AFAC-7B44-4237-AD8F-DE1F45BFB98F}" type="pres">
      <dgm:prSet presAssocID="{8E8A03C2-93E9-4EED-9FB7-A8EF24F55D97}" presName="hSp" presStyleCnt="0"/>
      <dgm:spPr/>
    </dgm:pt>
    <dgm:pt modelId="{1D5E982B-E542-4491-AAA0-70A285215B92}" type="pres">
      <dgm:prSet presAssocID="{538F29FC-8702-4A14-A4DA-20EBD1151F95}" presName="vertFlow" presStyleCnt="0"/>
      <dgm:spPr/>
    </dgm:pt>
    <dgm:pt modelId="{537E59B6-ABC0-427D-A0CD-4BA272CECE9E}" type="pres">
      <dgm:prSet presAssocID="{538F29FC-8702-4A14-A4DA-20EBD1151F95}" presName="header" presStyleLbl="node1" presStyleIdx="1" presStyleCnt="5"/>
      <dgm:spPr/>
    </dgm:pt>
    <dgm:pt modelId="{B13552EB-3A2C-4B03-86E3-17AFD6EADABF}" type="pres">
      <dgm:prSet presAssocID="{19028315-F4DF-40F1-ABEA-4076FF2F1A46}" presName="parTrans" presStyleLbl="sibTrans2D1" presStyleIdx="2" presStyleCnt="10"/>
      <dgm:spPr/>
    </dgm:pt>
    <dgm:pt modelId="{76A63512-F236-4966-9381-35CA3A4A92DC}" type="pres">
      <dgm:prSet presAssocID="{03B0E1E0-16AA-4256-AECE-A39B7B2BACC3}" presName="child" presStyleLbl="alignAccFollowNode1" presStyleIdx="2" presStyleCnt="10">
        <dgm:presLayoutVars>
          <dgm:chMax val="0"/>
          <dgm:bulletEnabled val="1"/>
        </dgm:presLayoutVars>
      </dgm:prSet>
      <dgm:spPr/>
    </dgm:pt>
    <dgm:pt modelId="{53C116E8-93E5-4F27-BD1B-29A0031D9BE3}" type="pres">
      <dgm:prSet presAssocID="{B1FEE9C9-0597-4E64-92DD-2ACA31E2C768}" presName="sibTrans" presStyleLbl="sibTrans2D1" presStyleIdx="3" presStyleCnt="10"/>
      <dgm:spPr/>
    </dgm:pt>
    <dgm:pt modelId="{DFA81F46-3922-4047-9709-42C4899C06D3}" type="pres">
      <dgm:prSet presAssocID="{C82CF7ED-4BBB-4F32-B429-8D6AE5F08A95}" presName="child" presStyleLbl="alignAccFollowNode1" presStyleIdx="3" presStyleCnt="10">
        <dgm:presLayoutVars>
          <dgm:chMax val="0"/>
          <dgm:bulletEnabled val="1"/>
        </dgm:presLayoutVars>
      </dgm:prSet>
      <dgm:spPr/>
    </dgm:pt>
    <dgm:pt modelId="{8915DA8D-391D-4F9D-90B7-7F18A63CC21D}" type="pres">
      <dgm:prSet presAssocID="{538F29FC-8702-4A14-A4DA-20EBD1151F95}" presName="hSp" presStyleCnt="0"/>
      <dgm:spPr/>
    </dgm:pt>
    <dgm:pt modelId="{B478D7FB-473D-45A5-BDDA-EA329CBF6CB0}" type="pres">
      <dgm:prSet presAssocID="{B9F4F535-9E59-4296-81B9-DAFECCF338E5}" presName="vertFlow" presStyleCnt="0"/>
      <dgm:spPr/>
    </dgm:pt>
    <dgm:pt modelId="{CA0BEC70-5586-4E46-B1CC-1B458DA7DD33}" type="pres">
      <dgm:prSet presAssocID="{B9F4F535-9E59-4296-81B9-DAFECCF338E5}" presName="header" presStyleLbl="node1" presStyleIdx="2" presStyleCnt="5"/>
      <dgm:spPr/>
    </dgm:pt>
    <dgm:pt modelId="{6D6D1E81-0118-48A4-BD44-1666C9B49166}" type="pres">
      <dgm:prSet presAssocID="{201B2DF8-0298-47D0-A418-8B1032465943}" presName="parTrans" presStyleLbl="sibTrans2D1" presStyleIdx="4" presStyleCnt="10"/>
      <dgm:spPr/>
    </dgm:pt>
    <dgm:pt modelId="{BB27FE44-30B9-47CC-BCDC-EB5A76444AA6}" type="pres">
      <dgm:prSet presAssocID="{B63311AA-06D7-4239-AE7E-D8C3B3C36869}" presName="child" presStyleLbl="alignAccFollowNode1" presStyleIdx="4" presStyleCnt="10">
        <dgm:presLayoutVars>
          <dgm:chMax val="0"/>
          <dgm:bulletEnabled val="1"/>
        </dgm:presLayoutVars>
      </dgm:prSet>
      <dgm:spPr>
        <a:xfrm>
          <a:off x="7207181" y="3089943"/>
          <a:ext cx="3158003" cy="789500"/>
        </a:xfrm>
        <a:prstGeom prst="roundRect">
          <a:avLst>
            <a:gd name="adj" fmla="val 10000"/>
          </a:avLst>
        </a:prstGeom>
      </dgm:spPr>
    </dgm:pt>
    <dgm:pt modelId="{984F1596-7EAC-40F6-B34A-C0CB29C92C2A}" type="pres">
      <dgm:prSet presAssocID="{1154D58D-6FBD-4D01-91F0-24063C7B3697}" presName="sibTrans" presStyleLbl="sibTrans2D1" presStyleIdx="5" presStyleCnt="10"/>
      <dgm:spPr/>
    </dgm:pt>
    <dgm:pt modelId="{3911F422-381A-4AD7-9C35-EF4D98C12A19}" type="pres">
      <dgm:prSet presAssocID="{8929E960-A5A8-4CE0-8B44-E248F91C5639}" presName="child" presStyleLbl="alignAccFollowNode1" presStyleIdx="5" presStyleCnt="10">
        <dgm:presLayoutVars>
          <dgm:chMax val="0"/>
          <dgm:bulletEnabled val="1"/>
        </dgm:presLayoutVars>
      </dgm:prSet>
      <dgm:spPr/>
    </dgm:pt>
    <dgm:pt modelId="{90B720C5-AC64-4F77-BC97-5E14A90F9DC8}" type="pres">
      <dgm:prSet presAssocID="{B9F4F535-9E59-4296-81B9-DAFECCF338E5}" presName="hSp" presStyleCnt="0"/>
      <dgm:spPr/>
    </dgm:pt>
    <dgm:pt modelId="{48C928EE-D7B2-4EB8-990E-DEE6EF828574}" type="pres">
      <dgm:prSet presAssocID="{0F284DE9-D6F6-430F-A660-17294EA0A1D1}" presName="vertFlow" presStyleCnt="0"/>
      <dgm:spPr/>
    </dgm:pt>
    <dgm:pt modelId="{ACC73E69-AB67-469E-B69C-F1BAA43BE461}" type="pres">
      <dgm:prSet presAssocID="{0F284DE9-D6F6-430F-A660-17294EA0A1D1}" presName="header" presStyleLbl="node1" presStyleIdx="3" presStyleCnt="5"/>
      <dgm:spPr/>
    </dgm:pt>
    <dgm:pt modelId="{4D214652-531E-4D95-ADE8-587FDB8CDA40}" type="pres">
      <dgm:prSet presAssocID="{B3F400E7-D940-46C4-A215-70F509C32E3A}" presName="parTrans" presStyleLbl="sibTrans2D1" presStyleIdx="6" presStyleCnt="10"/>
      <dgm:spPr/>
    </dgm:pt>
    <dgm:pt modelId="{C42B90E3-DD2B-4F45-AE7C-01DC63484AA0}" type="pres">
      <dgm:prSet presAssocID="{52B0B96B-7C31-4C09-B671-A4E10B858458}" presName="child" presStyleLbl="alignAccFollowNode1" presStyleIdx="6" presStyleCnt="10">
        <dgm:presLayoutVars>
          <dgm:chMax val="0"/>
          <dgm:bulletEnabled val="1"/>
        </dgm:presLayoutVars>
      </dgm:prSet>
      <dgm:spPr/>
    </dgm:pt>
    <dgm:pt modelId="{C52483AA-A5F2-4C5D-AC1A-A8E729CB4F77}" type="pres">
      <dgm:prSet presAssocID="{91CFBBF4-000F-4D0B-B3AF-D1EAD3CCA8D2}" presName="sibTrans" presStyleLbl="sibTrans2D1" presStyleIdx="7" presStyleCnt="10"/>
      <dgm:spPr/>
    </dgm:pt>
    <dgm:pt modelId="{C116C937-40B1-4FAC-BE36-075FCA1C18FC}" type="pres">
      <dgm:prSet presAssocID="{867B85D8-E54D-4FCF-9109-59E51445EE5E}" presName="child" presStyleLbl="alignAccFollowNode1" presStyleIdx="7" presStyleCnt="10">
        <dgm:presLayoutVars>
          <dgm:chMax val="0"/>
          <dgm:bulletEnabled val="1"/>
        </dgm:presLayoutVars>
      </dgm:prSet>
      <dgm:spPr/>
    </dgm:pt>
    <dgm:pt modelId="{9ECE5991-772D-493A-9C67-CF7B41BC97F8}" type="pres">
      <dgm:prSet presAssocID="{0F284DE9-D6F6-430F-A660-17294EA0A1D1}" presName="hSp" presStyleCnt="0"/>
      <dgm:spPr/>
    </dgm:pt>
    <dgm:pt modelId="{5682D595-7ADB-481C-B608-B8421BB732EC}" type="pres">
      <dgm:prSet presAssocID="{03BE7B47-454E-4C92-BEC4-115CE3249516}" presName="vertFlow" presStyleCnt="0"/>
      <dgm:spPr/>
    </dgm:pt>
    <dgm:pt modelId="{2A28ADC1-31BC-4610-A5C2-05BAD1388607}" type="pres">
      <dgm:prSet presAssocID="{03BE7B47-454E-4C92-BEC4-115CE3249516}" presName="header" presStyleLbl="node1" presStyleIdx="4" presStyleCnt="5"/>
      <dgm:spPr/>
    </dgm:pt>
    <dgm:pt modelId="{046BDCE2-9B40-490F-AACE-CA01669373E2}" type="pres">
      <dgm:prSet presAssocID="{DAF39CDA-E6F6-401D-A690-AE06718E8757}" presName="parTrans" presStyleLbl="sibTrans2D1" presStyleIdx="8" presStyleCnt="10"/>
      <dgm:spPr/>
    </dgm:pt>
    <dgm:pt modelId="{55DE763E-267B-4F02-95DF-F3C4CA6442CC}" type="pres">
      <dgm:prSet presAssocID="{4F363293-1ADC-48F8-AFC3-A09963EBD73C}" presName="child" presStyleLbl="alignAccFollowNode1" presStyleIdx="8" presStyleCnt="10">
        <dgm:presLayoutVars>
          <dgm:chMax val="0"/>
          <dgm:bulletEnabled val="1"/>
        </dgm:presLayoutVars>
      </dgm:prSet>
      <dgm:spPr/>
    </dgm:pt>
    <dgm:pt modelId="{251504C5-EE01-4341-A927-2ABAD24ACD3A}" type="pres">
      <dgm:prSet presAssocID="{2FECDC69-7863-43E6-A682-B629F65A00EE}" presName="sibTrans" presStyleLbl="sibTrans2D1" presStyleIdx="9" presStyleCnt="10"/>
      <dgm:spPr/>
    </dgm:pt>
    <dgm:pt modelId="{F4B40A20-112C-46ED-BC64-2A5B7BF7E408}" type="pres">
      <dgm:prSet presAssocID="{402A793D-D8F5-456E-97CB-C6C8CC85D21A}" presName="child" presStyleLbl="alignAccFollowNode1" presStyleIdx="9" presStyleCnt="10">
        <dgm:presLayoutVars>
          <dgm:chMax val="0"/>
          <dgm:bulletEnabled val="1"/>
        </dgm:presLayoutVars>
      </dgm:prSet>
      <dgm:spPr/>
    </dgm:pt>
  </dgm:ptLst>
  <dgm:cxnLst>
    <dgm:cxn modelId="{1D746D01-73DF-43D2-85A4-9E7673FCA156}" type="presOf" srcId="{E3F5F2F9-9D38-4E41-A2AB-5283F6B407F1}" destId="{AE7D40C0-8FA8-4F2F-8983-BD17BEC0D162}" srcOrd="0" destOrd="0" presId="urn:microsoft.com/office/officeart/2005/8/layout/lProcess1"/>
    <dgm:cxn modelId="{66741E04-69C3-46DB-BD82-1D7ED6E8B9DB}" srcId="{0F284DE9-D6F6-430F-A660-17294EA0A1D1}" destId="{867B85D8-E54D-4FCF-9109-59E51445EE5E}" srcOrd="1" destOrd="0" parTransId="{CBAD00CC-4846-4C07-8A2E-78FF7840C58A}" sibTransId="{E6B34639-0BE4-4AD5-8FC0-D0ED7A90E4DA}"/>
    <dgm:cxn modelId="{13E27F04-F495-45BD-9FE4-0ABE5EF6892E}" type="presOf" srcId="{2FECDC69-7863-43E6-A682-B629F65A00EE}" destId="{251504C5-EE01-4341-A927-2ABAD24ACD3A}" srcOrd="0" destOrd="0" presId="urn:microsoft.com/office/officeart/2005/8/layout/lProcess1"/>
    <dgm:cxn modelId="{26B4AB06-F248-4B9C-85AC-F5A74A110282}" type="presOf" srcId="{4F363293-1ADC-48F8-AFC3-A09963EBD73C}" destId="{55DE763E-267B-4F02-95DF-F3C4CA6442CC}" srcOrd="0" destOrd="0" presId="urn:microsoft.com/office/officeart/2005/8/layout/lProcess1"/>
    <dgm:cxn modelId="{D6FED906-AB2A-49A8-8E47-E9FE60A1D928}" srcId="{B9F4F535-9E59-4296-81B9-DAFECCF338E5}" destId="{8929E960-A5A8-4CE0-8B44-E248F91C5639}" srcOrd="1" destOrd="0" parTransId="{3D13EF84-FAA5-46B0-A742-2B8C7F81BC60}" sibTransId="{E81B9827-EC95-4957-8734-28AB942DCEBC}"/>
    <dgm:cxn modelId="{3DA20A1F-1F33-4E9A-9A20-88A3BC62276A}" type="presOf" srcId="{9E0C38A5-168B-4AF3-AEC2-8CCEBFAA62FD}" destId="{5E23BB9E-EFDF-4C23-9674-259ECA75E695}" srcOrd="0" destOrd="0" presId="urn:microsoft.com/office/officeart/2005/8/layout/lProcess1"/>
    <dgm:cxn modelId="{BA857A29-D1A9-46E8-991D-9A96CFE91C96}" type="presOf" srcId="{4C8566B8-85C2-47D0-8E22-D74205DC4738}" destId="{746B80F8-8A0D-4D16-8B81-9B5981BE17BB}" srcOrd="0" destOrd="0" presId="urn:microsoft.com/office/officeart/2005/8/layout/lProcess1"/>
    <dgm:cxn modelId="{953AB629-15BA-4DDB-9BB2-792DBC36E130}" type="presOf" srcId="{0F284DE9-D6F6-430F-A660-17294EA0A1D1}" destId="{ACC73E69-AB67-469E-B69C-F1BAA43BE461}" srcOrd="0" destOrd="0" presId="urn:microsoft.com/office/officeart/2005/8/layout/lProcess1"/>
    <dgm:cxn modelId="{E0E0C229-01E9-42DB-A0C4-8276E2C9B1D6}" type="presOf" srcId="{A7BFFC07-C357-4384-B6A1-E543EC08B74E}" destId="{5C8A3C1D-AC41-4404-97A0-4893C95F155A}" srcOrd="0" destOrd="0" presId="urn:microsoft.com/office/officeart/2005/8/layout/lProcess1"/>
    <dgm:cxn modelId="{B6D7B82F-5035-4637-A2C5-8735E93E17FD}" type="presOf" srcId="{B1FEE9C9-0597-4E64-92DD-2ACA31E2C768}" destId="{53C116E8-93E5-4F27-BD1B-29A0031D9BE3}" srcOrd="0" destOrd="0" presId="urn:microsoft.com/office/officeart/2005/8/layout/lProcess1"/>
    <dgm:cxn modelId="{51BFBA32-181C-4EF0-9785-76780BE7271C}" srcId="{D4A93A0A-3175-4CA0-A274-A4FB6F747E8A}" destId="{538F29FC-8702-4A14-A4DA-20EBD1151F95}" srcOrd="1" destOrd="0" parTransId="{93A01CCC-31A7-4F83-B4C5-88FBEF0EBD63}" sibTransId="{2EDAE12D-0E13-4BB6-B239-5F7FE6913444}"/>
    <dgm:cxn modelId="{3B289A37-3AAA-4B8E-A3DA-45BECF589AA8}" srcId="{03BE7B47-454E-4C92-BEC4-115CE3249516}" destId="{402A793D-D8F5-456E-97CB-C6C8CC85D21A}" srcOrd="1" destOrd="0" parTransId="{115F7D80-FB77-455E-8667-57CFD73D36EF}" sibTransId="{22B498BE-568F-47A0-A03E-E0F79FD56927}"/>
    <dgm:cxn modelId="{1C1FF33D-E8AE-40BA-8B83-AB047BE79471}" type="presOf" srcId="{52B0B96B-7C31-4C09-B671-A4E10B858458}" destId="{C42B90E3-DD2B-4F45-AE7C-01DC63484AA0}" srcOrd="0" destOrd="0" presId="urn:microsoft.com/office/officeart/2005/8/layout/lProcess1"/>
    <dgm:cxn modelId="{7225F93D-B9CC-4E6A-92E9-E728659ABC21}" srcId="{538F29FC-8702-4A14-A4DA-20EBD1151F95}" destId="{C82CF7ED-4BBB-4F32-B429-8D6AE5F08A95}" srcOrd="1" destOrd="0" parTransId="{15004E46-73A8-49E8-B2DE-29A5C9CFD137}" sibTransId="{3E5B46EA-C0E7-44DA-9F85-CFDD4046AD61}"/>
    <dgm:cxn modelId="{A5F80B5F-46E5-42C9-B41D-43AF93E698A4}" type="presOf" srcId="{B9F4F535-9E59-4296-81B9-DAFECCF338E5}" destId="{CA0BEC70-5586-4E46-B1CC-1B458DA7DD33}" srcOrd="0" destOrd="0" presId="urn:microsoft.com/office/officeart/2005/8/layout/lProcess1"/>
    <dgm:cxn modelId="{72E64E65-B614-47FE-B246-7BD998FF5FCE}" type="presOf" srcId="{03BE7B47-454E-4C92-BEC4-115CE3249516}" destId="{2A28ADC1-31BC-4610-A5C2-05BAD1388607}" srcOrd="0" destOrd="0" presId="urn:microsoft.com/office/officeart/2005/8/layout/lProcess1"/>
    <dgm:cxn modelId="{467AD474-FE86-420D-884D-3401E0875222}" srcId="{D4A93A0A-3175-4CA0-A274-A4FB6F747E8A}" destId="{03BE7B47-454E-4C92-BEC4-115CE3249516}" srcOrd="4" destOrd="0" parTransId="{5154734F-050D-4E26-A3F8-7C73F4A645DF}" sibTransId="{4F9D8FD0-853A-4A0D-9222-4F3597EEB500}"/>
    <dgm:cxn modelId="{52BEB875-AECD-4680-B7B8-55D91520F6F1}" srcId="{8E8A03C2-93E9-4EED-9FB7-A8EF24F55D97}" destId="{A7BFFC07-C357-4384-B6A1-E543EC08B74E}" srcOrd="1" destOrd="0" parTransId="{0F292E68-C44D-4F30-822B-D687F1DB56DD}" sibTransId="{191192BE-A636-4D0B-9A92-CD47146EA596}"/>
    <dgm:cxn modelId="{F79A9577-7171-4666-8B4B-118B0DF6C6AF}" type="presOf" srcId="{402A793D-D8F5-456E-97CB-C6C8CC85D21A}" destId="{F4B40A20-112C-46ED-BC64-2A5B7BF7E408}" srcOrd="0" destOrd="0" presId="urn:microsoft.com/office/officeart/2005/8/layout/lProcess1"/>
    <dgm:cxn modelId="{2D8E847E-00F9-4671-B093-1D580C8E6B81}" type="presOf" srcId="{538F29FC-8702-4A14-A4DA-20EBD1151F95}" destId="{537E59B6-ABC0-427D-A0CD-4BA272CECE9E}" srcOrd="0" destOrd="0" presId="urn:microsoft.com/office/officeart/2005/8/layout/lProcess1"/>
    <dgm:cxn modelId="{6B5E7185-8119-41CA-96FB-6342A97B8154}" type="presOf" srcId="{867B85D8-E54D-4FCF-9109-59E51445EE5E}" destId="{C116C937-40B1-4FAC-BE36-075FCA1C18FC}" srcOrd="0" destOrd="0" presId="urn:microsoft.com/office/officeart/2005/8/layout/lProcess1"/>
    <dgm:cxn modelId="{2CDCFE8A-A6BF-4ECF-BF19-E4A663BA6A40}" type="presOf" srcId="{DAF39CDA-E6F6-401D-A690-AE06718E8757}" destId="{046BDCE2-9B40-490F-AACE-CA01669373E2}" srcOrd="0" destOrd="0" presId="urn:microsoft.com/office/officeart/2005/8/layout/lProcess1"/>
    <dgm:cxn modelId="{C167FA8F-F89E-45DC-860B-7F6BEDADFFB6}" srcId="{D4A93A0A-3175-4CA0-A274-A4FB6F747E8A}" destId="{8E8A03C2-93E9-4EED-9FB7-A8EF24F55D97}" srcOrd="0" destOrd="0" parTransId="{05D59486-86BC-4BED-B193-0D6DD0A74695}" sibTransId="{EBF39151-C4B1-4A69-8183-3270FBBFCA6D}"/>
    <dgm:cxn modelId="{8035AA93-0903-4072-9A62-4F29BA1876ED}" type="presOf" srcId="{B63311AA-06D7-4239-AE7E-D8C3B3C36869}" destId="{BB27FE44-30B9-47CC-BCDC-EB5A76444AA6}" srcOrd="0" destOrd="0" presId="urn:microsoft.com/office/officeart/2005/8/layout/lProcess1"/>
    <dgm:cxn modelId="{4DCE2095-D3D4-4979-A598-CCC7083667B1}" type="presOf" srcId="{201B2DF8-0298-47D0-A418-8B1032465943}" destId="{6D6D1E81-0118-48A4-BD44-1666C9B49166}" srcOrd="0" destOrd="0" presId="urn:microsoft.com/office/officeart/2005/8/layout/lProcess1"/>
    <dgm:cxn modelId="{FE1D21A8-7BB1-44CE-BBAF-FCE1202AA5E6}" srcId="{03BE7B47-454E-4C92-BEC4-115CE3249516}" destId="{4F363293-1ADC-48F8-AFC3-A09963EBD73C}" srcOrd="0" destOrd="0" parTransId="{DAF39CDA-E6F6-401D-A690-AE06718E8757}" sibTransId="{2FECDC69-7863-43E6-A682-B629F65A00EE}"/>
    <dgm:cxn modelId="{42FFFEAC-1555-4F59-B580-E6158E95D710}" type="presOf" srcId="{B3F400E7-D940-46C4-A215-70F509C32E3A}" destId="{4D214652-531E-4D95-ADE8-587FDB8CDA40}" srcOrd="0" destOrd="0" presId="urn:microsoft.com/office/officeart/2005/8/layout/lProcess1"/>
    <dgm:cxn modelId="{BC0A25AE-6B9C-4C19-9D5F-3C720FD80D96}" type="presOf" srcId="{C82CF7ED-4BBB-4F32-B429-8D6AE5F08A95}" destId="{DFA81F46-3922-4047-9709-42C4899C06D3}" srcOrd="0" destOrd="0" presId="urn:microsoft.com/office/officeart/2005/8/layout/lProcess1"/>
    <dgm:cxn modelId="{8ADA28AF-68C9-4772-9D1D-2028B219B5D8}" srcId="{B9F4F535-9E59-4296-81B9-DAFECCF338E5}" destId="{B63311AA-06D7-4239-AE7E-D8C3B3C36869}" srcOrd="0" destOrd="0" parTransId="{201B2DF8-0298-47D0-A418-8B1032465943}" sibTransId="{1154D58D-6FBD-4D01-91F0-24063C7B3697}"/>
    <dgm:cxn modelId="{A69FD7B3-543F-4409-8335-F2984A99AA97}" srcId="{8E8A03C2-93E9-4EED-9FB7-A8EF24F55D97}" destId="{4C8566B8-85C2-47D0-8E22-D74205DC4738}" srcOrd="0" destOrd="0" parTransId="{9E0C38A5-168B-4AF3-AEC2-8CCEBFAA62FD}" sibTransId="{E3F5F2F9-9D38-4E41-A2AB-5283F6B407F1}"/>
    <dgm:cxn modelId="{014E82BB-6365-46D5-B370-350C9073B92B}" type="presOf" srcId="{8929E960-A5A8-4CE0-8B44-E248F91C5639}" destId="{3911F422-381A-4AD7-9C35-EF4D98C12A19}" srcOrd="0" destOrd="0" presId="urn:microsoft.com/office/officeart/2005/8/layout/lProcess1"/>
    <dgm:cxn modelId="{0B4130C0-2FC7-4117-8C36-C82D412530CF}" srcId="{0F284DE9-D6F6-430F-A660-17294EA0A1D1}" destId="{52B0B96B-7C31-4C09-B671-A4E10B858458}" srcOrd="0" destOrd="0" parTransId="{B3F400E7-D940-46C4-A215-70F509C32E3A}" sibTransId="{91CFBBF4-000F-4D0B-B3AF-D1EAD3CCA8D2}"/>
    <dgm:cxn modelId="{CA4CFFC1-B3AD-40EA-873E-284A9D51DEF1}" srcId="{D4A93A0A-3175-4CA0-A274-A4FB6F747E8A}" destId="{B9F4F535-9E59-4296-81B9-DAFECCF338E5}" srcOrd="2" destOrd="0" parTransId="{B5EFBDD2-BA4A-440F-922A-36413C42E4C1}" sibTransId="{72EB47AD-E653-445C-961C-03894E1DE3E1}"/>
    <dgm:cxn modelId="{84D750C8-C8E9-4101-B0F3-6D08BE49C96A}" type="presOf" srcId="{19028315-F4DF-40F1-ABEA-4076FF2F1A46}" destId="{B13552EB-3A2C-4B03-86E3-17AFD6EADABF}" srcOrd="0" destOrd="0" presId="urn:microsoft.com/office/officeart/2005/8/layout/lProcess1"/>
    <dgm:cxn modelId="{50854DD7-61AD-452A-BD2E-F3A883F76B2F}" type="presOf" srcId="{D4A93A0A-3175-4CA0-A274-A4FB6F747E8A}" destId="{4115561E-307D-4726-B73E-CFC7F4568E0C}" srcOrd="0" destOrd="0" presId="urn:microsoft.com/office/officeart/2005/8/layout/lProcess1"/>
    <dgm:cxn modelId="{305BAAE7-0C98-4B7D-951E-53CF1497BE4D}" srcId="{538F29FC-8702-4A14-A4DA-20EBD1151F95}" destId="{03B0E1E0-16AA-4256-AECE-A39B7B2BACC3}" srcOrd="0" destOrd="0" parTransId="{19028315-F4DF-40F1-ABEA-4076FF2F1A46}" sibTransId="{B1FEE9C9-0597-4E64-92DD-2ACA31E2C768}"/>
    <dgm:cxn modelId="{736252E9-2CC5-4D39-B542-60E3C0837C27}" srcId="{D4A93A0A-3175-4CA0-A274-A4FB6F747E8A}" destId="{0F284DE9-D6F6-430F-A660-17294EA0A1D1}" srcOrd="3" destOrd="0" parTransId="{98BFEF9A-8E87-4E0D-95CA-880AE4B2767A}" sibTransId="{7D2187D4-2F7B-4F02-84B6-405A73F34E87}"/>
    <dgm:cxn modelId="{966A43F3-8EA3-4D3F-985B-DB9FFBD0BE86}" type="presOf" srcId="{03B0E1E0-16AA-4256-AECE-A39B7B2BACC3}" destId="{76A63512-F236-4966-9381-35CA3A4A92DC}" srcOrd="0" destOrd="0" presId="urn:microsoft.com/office/officeart/2005/8/layout/lProcess1"/>
    <dgm:cxn modelId="{1FCD48F3-8D2B-421A-84FF-E8CEAD82B4AC}" type="presOf" srcId="{1154D58D-6FBD-4D01-91F0-24063C7B3697}" destId="{984F1596-7EAC-40F6-B34A-C0CB29C92C2A}" srcOrd="0" destOrd="0" presId="urn:microsoft.com/office/officeart/2005/8/layout/lProcess1"/>
    <dgm:cxn modelId="{D9CD2EF5-7CD4-4C2E-82E5-37920DFAD73D}" type="presOf" srcId="{8E8A03C2-93E9-4EED-9FB7-A8EF24F55D97}" destId="{1D6234EC-6AE6-4824-89CC-C5562CA1FA88}" srcOrd="0" destOrd="0" presId="urn:microsoft.com/office/officeart/2005/8/layout/lProcess1"/>
    <dgm:cxn modelId="{659518F7-243A-462D-A3DC-EA5EECF3419F}" type="presOf" srcId="{91CFBBF4-000F-4D0B-B3AF-D1EAD3CCA8D2}" destId="{C52483AA-A5F2-4C5D-AC1A-A8E729CB4F77}" srcOrd="0" destOrd="0" presId="urn:microsoft.com/office/officeart/2005/8/layout/lProcess1"/>
    <dgm:cxn modelId="{13CC757A-694D-49D2-B01C-A1BB8FB6252E}" type="presParOf" srcId="{4115561E-307D-4726-B73E-CFC7F4568E0C}" destId="{F6684161-F83B-45EF-96CA-90FB78FDFDE8}" srcOrd="0" destOrd="0" presId="urn:microsoft.com/office/officeart/2005/8/layout/lProcess1"/>
    <dgm:cxn modelId="{93EF5623-27E2-41A3-8825-0F75E00A65CA}" type="presParOf" srcId="{F6684161-F83B-45EF-96CA-90FB78FDFDE8}" destId="{1D6234EC-6AE6-4824-89CC-C5562CA1FA88}" srcOrd="0" destOrd="0" presId="urn:microsoft.com/office/officeart/2005/8/layout/lProcess1"/>
    <dgm:cxn modelId="{DAFF5705-00CA-49D0-B6FD-B9F01E14C22C}" type="presParOf" srcId="{F6684161-F83B-45EF-96CA-90FB78FDFDE8}" destId="{5E23BB9E-EFDF-4C23-9674-259ECA75E695}" srcOrd="1" destOrd="0" presId="urn:microsoft.com/office/officeart/2005/8/layout/lProcess1"/>
    <dgm:cxn modelId="{4B2C8783-4D90-4126-A27C-8AB7195C0876}" type="presParOf" srcId="{F6684161-F83B-45EF-96CA-90FB78FDFDE8}" destId="{746B80F8-8A0D-4D16-8B81-9B5981BE17BB}" srcOrd="2" destOrd="0" presId="urn:microsoft.com/office/officeart/2005/8/layout/lProcess1"/>
    <dgm:cxn modelId="{D6BF8B4A-A4A5-43B5-AC7C-4DE8981E7C6E}" type="presParOf" srcId="{F6684161-F83B-45EF-96CA-90FB78FDFDE8}" destId="{AE7D40C0-8FA8-4F2F-8983-BD17BEC0D162}" srcOrd="3" destOrd="0" presId="urn:microsoft.com/office/officeart/2005/8/layout/lProcess1"/>
    <dgm:cxn modelId="{5E9710F3-3A7E-462F-9CA9-B79CCF22CA99}" type="presParOf" srcId="{F6684161-F83B-45EF-96CA-90FB78FDFDE8}" destId="{5C8A3C1D-AC41-4404-97A0-4893C95F155A}" srcOrd="4" destOrd="0" presId="urn:microsoft.com/office/officeart/2005/8/layout/lProcess1"/>
    <dgm:cxn modelId="{AB7C5FB8-E174-4B48-B823-83A17BF56BE4}" type="presParOf" srcId="{4115561E-307D-4726-B73E-CFC7F4568E0C}" destId="{A060AFAC-7B44-4237-AD8F-DE1F45BFB98F}" srcOrd="1" destOrd="0" presId="urn:microsoft.com/office/officeart/2005/8/layout/lProcess1"/>
    <dgm:cxn modelId="{56D0BC53-7052-4BA2-8F1C-62AB2E80D092}" type="presParOf" srcId="{4115561E-307D-4726-B73E-CFC7F4568E0C}" destId="{1D5E982B-E542-4491-AAA0-70A285215B92}" srcOrd="2" destOrd="0" presId="urn:microsoft.com/office/officeart/2005/8/layout/lProcess1"/>
    <dgm:cxn modelId="{D07AA26A-5B64-469D-A81C-40A93B3A4119}" type="presParOf" srcId="{1D5E982B-E542-4491-AAA0-70A285215B92}" destId="{537E59B6-ABC0-427D-A0CD-4BA272CECE9E}" srcOrd="0" destOrd="0" presId="urn:microsoft.com/office/officeart/2005/8/layout/lProcess1"/>
    <dgm:cxn modelId="{49043BF2-615F-49AC-BA80-0E65E470345F}" type="presParOf" srcId="{1D5E982B-E542-4491-AAA0-70A285215B92}" destId="{B13552EB-3A2C-4B03-86E3-17AFD6EADABF}" srcOrd="1" destOrd="0" presId="urn:microsoft.com/office/officeart/2005/8/layout/lProcess1"/>
    <dgm:cxn modelId="{AD7236FA-1885-4DD0-85AA-A14E1097688F}" type="presParOf" srcId="{1D5E982B-E542-4491-AAA0-70A285215B92}" destId="{76A63512-F236-4966-9381-35CA3A4A92DC}" srcOrd="2" destOrd="0" presId="urn:microsoft.com/office/officeart/2005/8/layout/lProcess1"/>
    <dgm:cxn modelId="{E9701048-75C9-43C8-8A1C-A32C4D3C5FA9}" type="presParOf" srcId="{1D5E982B-E542-4491-AAA0-70A285215B92}" destId="{53C116E8-93E5-4F27-BD1B-29A0031D9BE3}" srcOrd="3" destOrd="0" presId="urn:microsoft.com/office/officeart/2005/8/layout/lProcess1"/>
    <dgm:cxn modelId="{0C429B6F-85C3-4DCA-8D64-180C6B6EF3F0}" type="presParOf" srcId="{1D5E982B-E542-4491-AAA0-70A285215B92}" destId="{DFA81F46-3922-4047-9709-42C4899C06D3}" srcOrd="4" destOrd="0" presId="urn:microsoft.com/office/officeart/2005/8/layout/lProcess1"/>
    <dgm:cxn modelId="{A02510C0-EB3B-490A-B651-599B02AD9B2A}" type="presParOf" srcId="{4115561E-307D-4726-B73E-CFC7F4568E0C}" destId="{8915DA8D-391D-4F9D-90B7-7F18A63CC21D}" srcOrd="3" destOrd="0" presId="urn:microsoft.com/office/officeart/2005/8/layout/lProcess1"/>
    <dgm:cxn modelId="{427BC32A-87A9-421C-9E1B-E53E85ED6183}" type="presParOf" srcId="{4115561E-307D-4726-B73E-CFC7F4568E0C}" destId="{B478D7FB-473D-45A5-BDDA-EA329CBF6CB0}" srcOrd="4" destOrd="0" presId="urn:microsoft.com/office/officeart/2005/8/layout/lProcess1"/>
    <dgm:cxn modelId="{3D10B1AB-9FFB-40FB-B440-9758B1A0996A}" type="presParOf" srcId="{B478D7FB-473D-45A5-BDDA-EA329CBF6CB0}" destId="{CA0BEC70-5586-4E46-B1CC-1B458DA7DD33}" srcOrd="0" destOrd="0" presId="urn:microsoft.com/office/officeart/2005/8/layout/lProcess1"/>
    <dgm:cxn modelId="{35968CBD-4744-4680-86D0-9A837932186C}" type="presParOf" srcId="{B478D7FB-473D-45A5-BDDA-EA329CBF6CB0}" destId="{6D6D1E81-0118-48A4-BD44-1666C9B49166}" srcOrd="1" destOrd="0" presId="urn:microsoft.com/office/officeart/2005/8/layout/lProcess1"/>
    <dgm:cxn modelId="{164B6AC9-C22E-453F-AA89-F22414E5D4BB}" type="presParOf" srcId="{B478D7FB-473D-45A5-BDDA-EA329CBF6CB0}" destId="{BB27FE44-30B9-47CC-BCDC-EB5A76444AA6}" srcOrd="2" destOrd="0" presId="urn:microsoft.com/office/officeart/2005/8/layout/lProcess1"/>
    <dgm:cxn modelId="{94D27224-DDB7-4020-91F8-5EDA2BF9F710}" type="presParOf" srcId="{B478D7FB-473D-45A5-BDDA-EA329CBF6CB0}" destId="{984F1596-7EAC-40F6-B34A-C0CB29C92C2A}" srcOrd="3" destOrd="0" presId="urn:microsoft.com/office/officeart/2005/8/layout/lProcess1"/>
    <dgm:cxn modelId="{C9492363-E305-46A1-8ADD-5E915B22C051}" type="presParOf" srcId="{B478D7FB-473D-45A5-BDDA-EA329CBF6CB0}" destId="{3911F422-381A-4AD7-9C35-EF4D98C12A19}" srcOrd="4" destOrd="0" presId="urn:microsoft.com/office/officeart/2005/8/layout/lProcess1"/>
    <dgm:cxn modelId="{B6668DC2-3BBA-4927-81E9-6950403C77ED}" type="presParOf" srcId="{4115561E-307D-4726-B73E-CFC7F4568E0C}" destId="{90B720C5-AC64-4F77-BC97-5E14A90F9DC8}" srcOrd="5" destOrd="0" presId="urn:microsoft.com/office/officeart/2005/8/layout/lProcess1"/>
    <dgm:cxn modelId="{B690ACE7-191C-41C4-87C4-21506E050463}" type="presParOf" srcId="{4115561E-307D-4726-B73E-CFC7F4568E0C}" destId="{48C928EE-D7B2-4EB8-990E-DEE6EF828574}" srcOrd="6" destOrd="0" presId="urn:microsoft.com/office/officeart/2005/8/layout/lProcess1"/>
    <dgm:cxn modelId="{5A727CBE-FD9A-4BD7-BE1A-F525D13CCF7E}" type="presParOf" srcId="{48C928EE-D7B2-4EB8-990E-DEE6EF828574}" destId="{ACC73E69-AB67-469E-B69C-F1BAA43BE461}" srcOrd="0" destOrd="0" presId="urn:microsoft.com/office/officeart/2005/8/layout/lProcess1"/>
    <dgm:cxn modelId="{ED4E466C-A22B-46A0-AFE4-01A922F432FF}" type="presParOf" srcId="{48C928EE-D7B2-4EB8-990E-DEE6EF828574}" destId="{4D214652-531E-4D95-ADE8-587FDB8CDA40}" srcOrd="1" destOrd="0" presId="urn:microsoft.com/office/officeart/2005/8/layout/lProcess1"/>
    <dgm:cxn modelId="{22D12BC1-3C9D-4FCD-B434-E91421B7AFA7}" type="presParOf" srcId="{48C928EE-D7B2-4EB8-990E-DEE6EF828574}" destId="{C42B90E3-DD2B-4F45-AE7C-01DC63484AA0}" srcOrd="2" destOrd="0" presId="urn:microsoft.com/office/officeart/2005/8/layout/lProcess1"/>
    <dgm:cxn modelId="{CF5A84F0-5F67-432B-95EB-45ACCBC23C19}" type="presParOf" srcId="{48C928EE-D7B2-4EB8-990E-DEE6EF828574}" destId="{C52483AA-A5F2-4C5D-AC1A-A8E729CB4F77}" srcOrd="3" destOrd="0" presId="urn:microsoft.com/office/officeart/2005/8/layout/lProcess1"/>
    <dgm:cxn modelId="{4DD4B44E-486E-4886-BAC8-1A627833B0B3}" type="presParOf" srcId="{48C928EE-D7B2-4EB8-990E-DEE6EF828574}" destId="{C116C937-40B1-4FAC-BE36-075FCA1C18FC}" srcOrd="4" destOrd="0" presId="urn:microsoft.com/office/officeart/2005/8/layout/lProcess1"/>
    <dgm:cxn modelId="{E2E1CD40-2FD0-4C33-8101-936054504603}" type="presParOf" srcId="{4115561E-307D-4726-B73E-CFC7F4568E0C}" destId="{9ECE5991-772D-493A-9C67-CF7B41BC97F8}" srcOrd="7" destOrd="0" presId="urn:microsoft.com/office/officeart/2005/8/layout/lProcess1"/>
    <dgm:cxn modelId="{D1BFE95F-F287-471B-9477-03E822A3ADD4}" type="presParOf" srcId="{4115561E-307D-4726-B73E-CFC7F4568E0C}" destId="{5682D595-7ADB-481C-B608-B8421BB732EC}" srcOrd="8" destOrd="0" presId="urn:microsoft.com/office/officeart/2005/8/layout/lProcess1"/>
    <dgm:cxn modelId="{3F252359-924F-4F35-8BB9-AAFC081D9B30}" type="presParOf" srcId="{5682D595-7ADB-481C-B608-B8421BB732EC}" destId="{2A28ADC1-31BC-4610-A5C2-05BAD1388607}" srcOrd="0" destOrd="0" presId="urn:microsoft.com/office/officeart/2005/8/layout/lProcess1"/>
    <dgm:cxn modelId="{391E79EF-FB15-45BB-AF7E-9948C547CED9}" type="presParOf" srcId="{5682D595-7ADB-481C-B608-B8421BB732EC}" destId="{046BDCE2-9B40-490F-AACE-CA01669373E2}" srcOrd="1" destOrd="0" presId="urn:microsoft.com/office/officeart/2005/8/layout/lProcess1"/>
    <dgm:cxn modelId="{7E7AEB03-291E-4271-837B-C52FDCB0151B}" type="presParOf" srcId="{5682D595-7ADB-481C-B608-B8421BB732EC}" destId="{55DE763E-267B-4F02-95DF-F3C4CA6442CC}" srcOrd="2" destOrd="0" presId="urn:microsoft.com/office/officeart/2005/8/layout/lProcess1"/>
    <dgm:cxn modelId="{8467C045-9F9E-4E36-8B5E-88B8C02CD9A3}" type="presParOf" srcId="{5682D595-7ADB-481C-B608-B8421BB732EC}" destId="{251504C5-EE01-4341-A927-2ABAD24ACD3A}" srcOrd="3" destOrd="0" presId="urn:microsoft.com/office/officeart/2005/8/layout/lProcess1"/>
    <dgm:cxn modelId="{1736CE0A-964F-4461-B18A-3002DF22B50E}" type="presParOf" srcId="{5682D595-7ADB-481C-B608-B8421BB732EC}" destId="{F4B40A20-112C-46ED-BC64-2A5B7BF7E408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B566EED-F315-4914-B8E8-FA91332E0431}" type="doc">
      <dgm:prSet loTypeId="urn:microsoft.com/office/officeart/2005/8/layout/venn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3942FB2-DBCB-482D-BABF-299AC90FF637}">
      <dgm:prSet phldrT="[Texte]"/>
      <dgm:spPr/>
      <dgm:t>
        <a:bodyPr/>
        <a:lstStyle/>
        <a:p>
          <a:r>
            <a:rPr lang="fr-FR" sz="4600" b="1" dirty="0">
              <a:solidFill>
                <a:srgbClr val="FF0000"/>
              </a:solidFill>
            </a:rPr>
            <a:t>Sujet </a:t>
          </a:r>
          <a:endParaRPr lang="en-US" sz="4600" b="1" dirty="0">
            <a:solidFill>
              <a:srgbClr val="FF0000"/>
            </a:solidFill>
          </a:endParaRPr>
        </a:p>
      </dgm:t>
    </dgm:pt>
    <dgm:pt modelId="{CF88E9BB-B829-4B0F-B038-1B3EA82926D7}" type="parTrans" cxnId="{DC7B5FA7-E1F7-4F19-A50C-0194FA5BE72A}">
      <dgm:prSet/>
      <dgm:spPr/>
      <dgm:t>
        <a:bodyPr/>
        <a:lstStyle/>
        <a:p>
          <a:endParaRPr lang="en-US"/>
        </a:p>
      </dgm:t>
    </dgm:pt>
    <dgm:pt modelId="{EE70B868-CF1C-49C6-B8BA-5223312C5878}" type="sibTrans" cxnId="{DC7B5FA7-E1F7-4F19-A50C-0194FA5BE72A}">
      <dgm:prSet/>
      <dgm:spPr/>
      <dgm:t>
        <a:bodyPr/>
        <a:lstStyle/>
        <a:p>
          <a:endParaRPr lang="en-US"/>
        </a:p>
      </dgm:t>
    </dgm:pt>
    <dgm:pt modelId="{3796F2BD-2366-4EA5-A6B3-97033D8B48E3}">
      <dgm:prSet phldrT="[Texte]" custT="1"/>
      <dgm:spPr/>
      <dgm:t>
        <a:bodyPr/>
        <a:lstStyle/>
        <a:p>
          <a:r>
            <a:rPr lang="fr-FR" sz="4400" b="1" dirty="0">
              <a:solidFill>
                <a:schemeClr val="accent3"/>
              </a:solidFill>
            </a:rPr>
            <a:t>La rose </a:t>
          </a:r>
          <a:r>
            <a:rPr lang="fr-FR" sz="4400" dirty="0"/>
            <a:t>charme nos regards </a:t>
          </a:r>
          <a:endParaRPr lang="en-US" sz="4400" dirty="0"/>
        </a:p>
      </dgm:t>
    </dgm:pt>
    <dgm:pt modelId="{5C48B05D-7D33-4DFA-81DA-09316B28E709}" type="parTrans" cxnId="{ECCDBD24-35AB-445B-A418-56D132A62AE6}">
      <dgm:prSet/>
      <dgm:spPr/>
      <dgm:t>
        <a:bodyPr/>
        <a:lstStyle/>
        <a:p>
          <a:endParaRPr lang="en-US"/>
        </a:p>
      </dgm:t>
    </dgm:pt>
    <dgm:pt modelId="{7E4A52E6-3096-44AD-8969-4D6F268C34C1}" type="sibTrans" cxnId="{ECCDBD24-35AB-445B-A418-56D132A62AE6}">
      <dgm:prSet/>
      <dgm:spPr/>
      <dgm:t>
        <a:bodyPr/>
        <a:lstStyle/>
        <a:p>
          <a:endParaRPr lang="en-US"/>
        </a:p>
      </dgm:t>
    </dgm:pt>
    <dgm:pt modelId="{BEAC37BD-25AF-402D-862F-0A4CE248C25A}">
      <dgm:prSet phldrT="[Texte]"/>
      <dgm:spPr/>
      <dgm:t>
        <a:bodyPr/>
        <a:lstStyle/>
        <a:p>
          <a:r>
            <a:rPr lang="fr-FR" sz="4500" b="1" dirty="0">
              <a:solidFill>
                <a:srgbClr val="FF0000"/>
              </a:solidFill>
            </a:rPr>
            <a:t>COD/I</a:t>
          </a:r>
          <a:endParaRPr lang="en-US" sz="4500" b="1" dirty="0">
            <a:solidFill>
              <a:srgbClr val="FF0000"/>
            </a:solidFill>
          </a:endParaRPr>
        </a:p>
      </dgm:t>
    </dgm:pt>
    <dgm:pt modelId="{911E8C62-B6CB-4450-94D1-D037F702BF00}" type="parTrans" cxnId="{A75A1634-A319-4006-82E2-6E3CE7A46CDA}">
      <dgm:prSet/>
      <dgm:spPr/>
      <dgm:t>
        <a:bodyPr/>
        <a:lstStyle/>
        <a:p>
          <a:endParaRPr lang="en-US"/>
        </a:p>
      </dgm:t>
    </dgm:pt>
    <dgm:pt modelId="{51028763-3D6D-4882-B00C-735299EB04A8}" type="sibTrans" cxnId="{A75A1634-A319-4006-82E2-6E3CE7A46CDA}">
      <dgm:prSet/>
      <dgm:spPr/>
      <dgm:t>
        <a:bodyPr/>
        <a:lstStyle/>
        <a:p>
          <a:endParaRPr lang="en-US"/>
        </a:p>
      </dgm:t>
    </dgm:pt>
    <dgm:pt modelId="{3E39BF48-EEEE-4E44-BD88-58F605C8FB25}">
      <dgm:prSet phldrT="[Texte]" custT="1"/>
      <dgm:spPr/>
      <dgm:t>
        <a:bodyPr/>
        <a:lstStyle/>
        <a:p>
          <a:r>
            <a:rPr lang="fr-FR" sz="4400" dirty="0"/>
            <a:t>Il attend </a:t>
          </a:r>
          <a:r>
            <a:rPr lang="fr-FR" sz="4400" b="1" dirty="0">
              <a:solidFill>
                <a:schemeClr val="accent3"/>
              </a:solidFill>
            </a:rPr>
            <a:t>son frère </a:t>
          </a:r>
          <a:endParaRPr lang="en-US" sz="4400" b="1" dirty="0">
            <a:solidFill>
              <a:schemeClr val="accent3"/>
            </a:solidFill>
          </a:endParaRPr>
        </a:p>
      </dgm:t>
    </dgm:pt>
    <dgm:pt modelId="{A4B4402A-EB4D-4823-968F-B150C251DEDD}" type="parTrans" cxnId="{EBD5E550-F457-424A-BDF2-3D3A04EA652B}">
      <dgm:prSet/>
      <dgm:spPr/>
      <dgm:t>
        <a:bodyPr/>
        <a:lstStyle/>
        <a:p>
          <a:endParaRPr lang="en-US"/>
        </a:p>
      </dgm:t>
    </dgm:pt>
    <dgm:pt modelId="{6CE25274-6C95-4D8A-BD62-6BDB885A60A8}" type="sibTrans" cxnId="{EBD5E550-F457-424A-BDF2-3D3A04EA652B}">
      <dgm:prSet/>
      <dgm:spPr/>
      <dgm:t>
        <a:bodyPr/>
        <a:lstStyle/>
        <a:p>
          <a:endParaRPr lang="en-US"/>
        </a:p>
      </dgm:t>
    </dgm:pt>
    <dgm:pt modelId="{993F0C63-979E-43D0-B38C-BAFB76BB2C2E}">
      <dgm:prSet phldrT="[Texte]" custT="1"/>
      <dgm:spPr/>
      <dgm:t>
        <a:bodyPr/>
        <a:lstStyle/>
        <a:p>
          <a:r>
            <a:rPr lang="fr-FR" sz="4400" dirty="0"/>
            <a:t>Il pense </a:t>
          </a:r>
          <a:r>
            <a:rPr lang="fr-FR" sz="4400" b="1" dirty="0">
              <a:solidFill>
                <a:schemeClr val="accent3"/>
              </a:solidFill>
            </a:rPr>
            <a:t>à ses vacances </a:t>
          </a:r>
          <a:endParaRPr lang="en-US" sz="4400" b="1" dirty="0">
            <a:solidFill>
              <a:schemeClr val="accent3"/>
            </a:solidFill>
          </a:endParaRPr>
        </a:p>
      </dgm:t>
    </dgm:pt>
    <dgm:pt modelId="{6EBAA3BD-123A-4DE9-8EE7-BD442E56B060}" type="parTrans" cxnId="{A1C94888-4923-4A7A-8BBE-FFA3A54C831C}">
      <dgm:prSet/>
      <dgm:spPr/>
      <dgm:t>
        <a:bodyPr/>
        <a:lstStyle/>
        <a:p>
          <a:endParaRPr lang="en-US"/>
        </a:p>
      </dgm:t>
    </dgm:pt>
    <dgm:pt modelId="{1C85E572-8BEF-49B9-AA1D-FFE4D594F4FD}" type="sibTrans" cxnId="{A1C94888-4923-4A7A-8BBE-FFA3A54C831C}">
      <dgm:prSet/>
      <dgm:spPr/>
      <dgm:t>
        <a:bodyPr/>
        <a:lstStyle/>
        <a:p>
          <a:endParaRPr lang="en-US"/>
        </a:p>
      </dgm:t>
    </dgm:pt>
    <dgm:pt modelId="{3DFA7F94-092B-46E6-AAA7-7CEA1FAE9329}">
      <dgm:prSet phldrT="[Texte]"/>
      <dgm:spPr/>
      <dgm:t>
        <a:bodyPr/>
        <a:lstStyle/>
        <a:p>
          <a:r>
            <a:rPr lang="fr-FR" sz="4500" b="1" dirty="0">
              <a:solidFill>
                <a:srgbClr val="FF0000"/>
              </a:solidFill>
            </a:rPr>
            <a:t>CC</a:t>
          </a:r>
          <a:endParaRPr lang="en-US" sz="4500" b="1" dirty="0">
            <a:solidFill>
              <a:srgbClr val="FF0000"/>
            </a:solidFill>
          </a:endParaRPr>
        </a:p>
      </dgm:t>
    </dgm:pt>
    <dgm:pt modelId="{978BBCA0-292A-499A-9DC4-93B6BCFD4A73}" type="parTrans" cxnId="{3886D60A-0934-4FAB-9C24-36A098A45AB1}">
      <dgm:prSet/>
      <dgm:spPr/>
      <dgm:t>
        <a:bodyPr/>
        <a:lstStyle/>
        <a:p>
          <a:endParaRPr lang="en-US"/>
        </a:p>
      </dgm:t>
    </dgm:pt>
    <dgm:pt modelId="{C731A116-D821-43C8-9221-A0F6E1D4B59A}" type="sibTrans" cxnId="{3886D60A-0934-4FAB-9C24-36A098A45AB1}">
      <dgm:prSet/>
      <dgm:spPr/>
      <dgm:t>
        <a:bodyPr/>
        <a:lstStyle/>
        <a:p>
          <a:endParaRPr lang="en-US"/>
        </a:p>
      </dgm:t>
    </dgm:pt>
    <dgm:pt modelId="{0A56FD14-1BAB-4B5F-A3D2-2BF26886961C}">
      <dgm:prSet phldrT="[Texte]" custT="1"/>
      <dgm:spPr/>
      <dgm:t>
        <a:bodyPr/>
        <a:lstStyle/>
        <a:p>
          <a:r>
            <a:rPr lang="fr-FR" sz="4400" b="1" dirty="0">
              <a:solidFill>
                <a:schemeClr val="accent3"/>
              </a:solidFill>
            </a:rPr>
            <a:t>La nuit</a:t>
          </a:r>
          <a:r>
            <a:rPr lang="fr-FR" sz="4400" dirty="0"/>
            <a:t>, tous les chats sont gris </a:t>
          </a:r>
          <a:endParaRPr lang="en-US" sz="4400" dirty="0"/>
        </a:p>
      </dgm:t>
    </dgm:pt>
    <dgm:pt modelId="{2371A5E3-B203-4278-8467-385E5C274B1A}" type="parTrans" cxnId="{AAF1DD81-81EB-4CD3-9350-CF3BB68184BB}">
      <dgm:prSet/>
      <dgm:spPr/>
      <dgm:t>
        <a:bodyPr/>
        <a:lstStyle/>
        <a:p>
          <a:endParaRPr lang="en-US"/>
        </a:p>
      </dgm:t>
    </dgm:pt>
    <dgm:pt modelId="{3556EFD5-CD2A-43EC-82D3-00F6BD74EAAF}" type="sibTrans" cxnId="{AAF1DD81-81EB-4CD3-9350-CF3BB68184BB}">
      <dgm:prSet/>
      <dgm:spPr/>
      <dgm:t>
        <a:bodyPr/>
        <a:lstStyle/>
        <a:p>
          <a:endParaRPr lang="en-US"/>
        </a:p>
      </dgm:t>
    </dgm:pt>
    <dgm:pt modelId="{6F0E651B-A988-4134-B89A-416CABB38DE8}">
      <dgm:prSet/>
      <dgm:spPr/>
      <dgm:t>
        <a:bodyPr/>
        <a:lstStyle/>
        <a:p>
          <a:r>
            <a:rPr lang="fr-FR" b="1" dirty="0">
              <a:solidFill>
                <a:srgbClr val="FF0000"/>
              </a:solidFill>
            </a:rPr>
            <a:t>C déterminatif</a:t>
          </a:r>
        </a:p>
        <a:p>
          <a:r>
            <a:rPr lang="fr-FR" dirty="0"/>
            <a:t>Une tasse </a:t>
          </a:r>
          <a:r>
            <a:rPr lang="fr-FR" b="1" dirty="0">
              <a:solidFill>
                <a:schemeClr val="accent3"/>
              </a:solidFill>
            </a:rPr>
            <a:t>de lait </a:t>
          </a:r>
          <a:endParaRPr lang="en-US" b="1" dirty="0">
            <a:solidFill>
              <a:schemeClr val="accent3"/>
            </a:solidFill>
          </a:endParaRPr>
        </a:p>
      </dgm:t>
    </dgm:pt>
    <dgm:pt modelId="{592C1B70-6CC5-4B48-98A9-3B4169E4DCA7}" type="parTrans" cxnId="{F0363094-9C45-4B32-9755-18F766DD0BEF}">
      <dgm:prSet/>
      <dgm:spPr/>
      <dgm:t>
        <a:bodyPr/>
        <a:lstStyle/>
        <a:p>
          <a:endParaRPr lang="en-US"/>
        </a:p>
      </dgm:t>
    </dgm:pt>
    <dgm:pt modelId="{4B97EA7E-8113-4045-ABEC-D69B8650DE3E}" type="sibTrans" cxnId="{F0363094-9C45-4B32-9755-18F766DD0BEF}">
      <dgm:prSet/>
      <dgm:spPr/>
      <dgm:t>
        <a:bodyPr/>
        <a:lstStyle/>
        <a:p>
          <a:endParaRPr lang="en-US"/>
        </a:p>
      </dgm:t>
    </dgm:pt>
    <dgm:pt modelId="{2BDBA2F6-8BAA-4BB5-A261-5638A7A48FE3}">
      <dgm:prSet phldrT="[Texte]"/>
      <dgm:spPr/>
      <dgm:t>
        <a:bodyPr/>
        <a:lstStyle/>
        <a:p>
          <a:r>
            <a:rPr lang="fr-FR" b="1" dirty="0">
              <a:solidFill>
                <a:srgbClr val="FF0000"/>
              </a:solidFill>
            </a:rPr>
            <a:t>C de l’adj</a:t>
          </a:r>
        </a:p>
        <a:p>
          <a:r>
            <a:rPr lang="fr-FR" dirty="0"/>
            <a:t>Un vase plein </a:t>
          </a:r>
          <a:r>
            <a:rPr lang="fr-FR" b="1" dirty="0">
              <a:solidFill>
                <a:schemeClr val="accent3"/>
              </a:solidFill>
            </a:rPr>
            <a:t>d’eau</a:t>
          </a:r>
          <a:r>
            <a:rPr lang="fr-FR" dirty="0"/>
            <a:t> </a:t>
          </a:r>
          <a:endParaRPr lang="en-US" dirty="0"/>
        </a:p>
      </dgm:t>
    </dgm:pt>
    <dgm:pt modelId="{A20855A3-01AC-4722-BBC0-75E80AAABFD4}" type="parTrans" cxnId="{1035BEC6-499F-4A8D-AA2E-9F480AF0A7F3}">
      <dgm:prSet/>
      <dgm:spPr/>
      <dgm:t>
        <a:bodyPr/>
        <a:lstStyle/>
        <a:p>
          <a:endParaRPr lang="en-US"/>
        </a:p>
      </dgm:t>
    </dgm:pt>
    <dgm:pt modelId="{1DA0FF7F-2693-4FA6-A1B7-5D9A0AE85842}" type="sibTrans" cxnId="{1035BEC6-499F-4A8D-AA2E-9F480AF0A7F3}">
      <dgm:prSet/>
      <dgm:spPr/>
      <dgm:t>
        <a:bodyPr/>
        <a:lstStyle/>
        <a:p>
          <a:endParaRPr lang="en-US"/>
        </a:p>
      </dgm:t>
    </dgm:pt>
    <dgm:pt modelId="{9874E518-859C-458B-9360-C91EC00BB458}" type="pres">
      <dgm:prSet presAssocID="{0B566EED-F315-4914-B8E8-FA91332E0431}" presName="compositeShape" presStyleCnt="0">
        <dgm:presLayoutVars>
          <dgm:chMax val="7"/>
          <dgm:dir/>
          <dgm:resizeHandles val="exact"/>
        </dgm:presLayoutVars>
      </dgm:prSet>
      <dgm:spPr/>
    </dgm:pt>
    <dgm:pt modelId="{1703EBE2-D41C-49A1-8248-60DD97A40B46}" type="pres">
      <dgm:prSet presAssocID="{B3942FB2-DBCB-482D-BABF-299AC90FF637}" presName="circ1" presStyleLbl="vennNode1" presStyleIdx="0" presStyleCnt="5"/>
      <dgm:spPr/>
    </dgm:pt>
    <dgm:pt modelId="{572C4FB2-CEEC-47DA-A242-FE4A564C90F9}" type="pres">
      <dgm:prSet presAssocID="{B3942FB2-DBCB-482D-BABF-299AC90FF637}" presName="circ1Tx" presStyleLbl="revTx" presStyleIdx="0" presStyleCnt="0" custScaleX="189049" custLinFactNeighborX="52717" custLinFactNeighborY="17123">
        <dgm:presLayoutVars>
          <dgm:chMax val="0"/>
          <dgm:chPref val="0"/>
          <dgm:bulletEnabled val="1"/>
        </dgm:presLayoutVars>
      </dgm:prSet>
      <dgm:spPr/>
    </dgm:pt>
    <dgm:pt modelId="{602B04D4-5F05-4A7E-BBE8-E0B9CF8C4BD5}" type="pres">
      <dgm:prSet presAssocID="{BEAC37BD-25AF-402D-862F-0A4CE248C25A}" presName="circ2" presStyleLbl="vennNode1" presStyleIdx="1" presStyleCnt="5"/>
      <dgm:spPr/>
    </dgm:pt>
    <dgm:pt modelId="{9E5D1135-D78B-4999-B382-B4BF037174AD}" type="pres">
      <dgm:prSet presAssocID="{BEAC37BD-25AF-402D-862F-0A4CE248C25A}" presName="circ2Tx" presStyleLbl="revTx" presStyleIdx="0" presStyleCnt="0" custScaleX="232286" custLinFactNeighborX="35554" custLinFactNeighborY="31748">
        <dgm:presLayoutVars>
          <dgm:chMax val="0"/>
          <dgm:chPref val="0"/>
          <dgm:bulletEnabled val="1"/>
        </dgm:presLayoutVars>
      </dgm:prSet>
      <dgm:spPr/>
    </dgm:pt>
    <dgm:pt modelId="{5DEC5E66-F727-4886-A543-C7B9AEB2A7A8}" type="pres">
      <dgm:prSet presAssocID="{3DFA7F94-092B-46E6-AAA7-7CEA1FAE9329}" presName="circ3" presStyleLbl="vennNode1" presStyleIdx="2" presStyleCnt="5"/>
      <dgm:spPr/>
    </dgm:pt>
    <dgm:pt modelId="{D6515D7E-FB42-4C65-8F23-3ADA9DDEEDB2}" type="pres">
      <dgm:prSet presAssocID="{3DFA7F94-092B-46E6-AAA7-7CEA1FAE9329}" presName="circ3Tx" presStyleLbl="revTx" presStyleIdx="0" presStyleCnt="0" custScaleX="249200" custLinFactNeighborX="57167" custLinFactNeighborY="0">
        <dgm:presLayoutVars>
          <dgm:chMax val="0"/>
          <dgm:chPref val="0"/>
          <dgm:bulletEnabled val="1"/>
        </dgm:presLayoutVars>
      </dgm:prSet>
      <dgm:spPr/>
    </dgm:pt>
    <dgm:pt modelId="{839FCADC-688A-4D10-8959-3205B8D23A27}" type="pres">
      <dgm:prSet presAssocID="{6F0E651B-A988-4134-B89A-416CABB38DE8}" presName="circ4" presStyleLbl="vennNode1" presStyleIdx="3" presStyleCnt="5"/>
      <dgm:spPr/>
    </dgm:pt>
    <dgm:pt modelId="{EEB007D2-B880-4275-BEF7-F11A83B4EA99}" type="pres">
      <dgm:prSet presAssocID="{6F0E651B-A988-4134-B89A-416CABB38DE8}" presName="circ4Tx" presStyleLbl="revTx" presStyleIdx="0" presStyleCnt="0" custScaleX="132295">
        <dgm:presLayoutVars>
          <dgm:chMax val="0"/>
          <dgm:chPref val="0"/>
          <dgm:bulletEnabled val="1"/>
        </dgm:presLayoutVars>
      </dgm:prSet>
      <dgm:spPr/>
    </dgm:pt>
    <dgm:pt modelId="{B18D4A4A-4B7B-4B57-8472-E7AC9318FCF9}" type="pres">
      <dgm:prSet presAssocID="{2BDBA2F6-8BAA-4BB5-A261-5638A7A48FE3}" presName="circ5" presStyleLbl="vennNode1" presStyleIdx="4" presStyleCnt="5"/>
      <dgm:spPr/>
    </dgm:pt>
    <dgm:pt modelId="{3D9E704A-AC8C-4413-82DB-763B1ED04D9D}" type="pres">
      <dgm:prSet presAssocID="{2BDBA2F6-8BAA-4BB5-A261-5638A7A48FE3}" presName="circ5Tx" presStyleLbl="revTx" presStyleIdx="0" presStyleCnt="0" custScaleX="185679" custLinFactNeighborX="-16800" custLinFactNeighborY="17441">
        <dgm:presLayoutVars>
          <dgm:chMax val="0"/>
          <dgm:chPref val="0"/>
          <dgm:bulletEnabled val="1"/>
        </dgm:presLayoutVars>
      </dgm:prSet>
      <dgm:spPr/>
    </dgm:pt>
  </dgm:ptLst>
  <dgm:cxnLst>
    <dgm:cxn modelId="{3886D60A-0934-4FAB-9C24-36A098A45AB1}" srcId="{0B566EED-F315-4914-B8E8-FA91332E0431}" destId="{3DFA7F94-092B-46E6-AAA7-7CEA1FAE9329}" srcOrd="2" destOrd="0" parTransId="{978BBCA0-292A-499A-9DC4-93B6BCFD4A73}" sibTransId="{C731A116-D821-43C8-9221-A0F6E1D4B59A}"/>
    <dgm:cxn modelId="{B7563710-34EB-40FE-A864-148A357241FA}" type="presOf" srcId="{3DFA7F94-092B-46E6-AAA7-7CEA1FAE9329}" destId="{D6515D7E-FB42-4C65-8F23-3ADA9DDEEDB2}" srcOrd="0" destOrd="0" presId="urn:microsoft.com/office/officeart/2005/8/layout/venn1"/>
    <dgm:cxn modelId="{0F195815-C41C-43BA-BBD9-6F251E406CB2}" type="presOf" srcId="{2BDBA2F6-8BAA-4BB5-A261-5638A7A48FE3}" destId="{3D9E704A-AC8C-4413-82DB-763B1ED04D9D}" srcOrd="0" destOrd="0" presId="urn:microsoft.com/office/officeart/2005/8/layout/venn1"/>
    <dgm:cxn modelId="{ECCDBD24-35AB-445B-A418-56D132A62AE6}" srcId="{B3942FB2-DBCB-482D-BABF-299AC90FF637}" destId="{3796F2BD-2366-4EA5-A6B3-97033D8B48E3}" srcOrd="0" destOrd="0" parTransId="{5C48B05D-7D33-4DFA-81DA-09316B28E709}" sibTransId="{7E4A52E6-3096-44AD-8969-4D6F268C34C1}"/>
    <dgm:cxn modelId="{1846C725-16B7-4A57-A7B3-63E462E758A6}" type="presOf" srcId="{993F0C63-979E-43D0-B38C-BAFB76BB2C2E}" destId="{9E5D1135-D78B-4999-B382-B4BF037174AD}" srcOrd="0" destOrd="2" presId="urn:microsoft.com/office/officeart/2005/8/layout/venn1"/>
    <dgm:cxn modelId="{A75A1634-A319-4006-82E2-6E3CE7A46CDA}" srcId="{0B566EED-F315-4914-B8E8-FA91332E0431}" destId="{BEAC37BD-25AF-402D-862F-0A4CE248C25A}" srcOrd="1" destOrd="0" parTransId="{911E8C62-B6CB-4450-94D1-D037F702BF00}" sibTransId="{51028763-3D6D-4882-B00C-735299EB04A8}"/>
    <dgm:cxn modelId="{B80B6138-9894-4F4C-8D28-A6EAFBD9217E}" type="presOf" srcId="{0A56FD14-1BAB-4B5F-A3D2-2BF26886961C}" destId="{D6515D7E-FB42-4C65-8F23-3ADA9DDEEDB2}" srcOrd="0" destOrd="1" presId="urn:microsoft.com/office/officeart/2005/8/layout/venn1"/>
    <dgm:cxn modelId="{4CB9033C-5655-40A3-B995-E120EA760978}" type="presOf" srcId="{BEAC37BD-25AF-402D-862F-0A4CE248C25A}" destId="{9E5D1135-D78B-4999-B382-B4BF037174AD}" srcOrd="0" destOrd="0" presId="urn:microsoft.com/office/officeart/2005/8/layout/venn1"/>
    <dgm:cxn modelId="{593F264A-ED44-4961-BB1C-D2F2274B6803}" type="presOf" srcId="{B3942FB2-DBCB-482D-BABF-299AC90FF637}" destId="{572C4FB2-CEEC-47DA-A242-FE4A564C90F9}" srcOrd="0" destOrd="0" presId="urn:microsoft.com/office/officeart/2005/8/layout/venn1"/>
    <dgm:cxn modelId="{EBD5E550-F457-424A-BDF2-3D3A04EA652B}" srcId="{BEAC37BD-25AF-402D-862F-0A4CE248C25A}" destId="{3E39BF48-EEEE-4E44-BD88-58F605C8FB25}" srcOrd="0" destOrd="0" parTransId="{A4B4402A-EB4D-4823-968F-B150C251DEDD}" sibTransId="{6CE25274-6C95-4D8A-BD62-6BDB885A60A8}"/>
    <dgm:cxn modelId="{B477B351-B3CB-489B-8083-6AB58806720C}" type="presOf" srcId="{6F0E651B-A988-4134-B89A-416CABB38DE8}" destId="{EEB007D2-B880-4275-BEF7-F11A83B4EA99}" srcOrd="0" destOrd="0" presId="urn:microsoft.com/office/officeart/2005/8/layout/venn1"/>
    <dgm:cxn modelId="{AAF1DD81-81EB-4CD3-9350-CF3BB68184BB}" srcId="{3DFA7F94-092B-46E6-AAA7-7CEA1FAE9329}" destId="{0A56FD14-1BAB-4B5F-A3D2-2BF26886961C}" srcOrd="0" destOrd="0" parTransId="{2371A5E3-B203-4278-8467-385E5C274B1A}" sibTransId="{3556EFD5-CD2A-43EC-82D3-00F6BD74EAAF}"/>
    <dgm:cxn modelId="{A1C94888-4923-4A7A-8BBE-FFA3A54C831C}" srcId="{BEAC37BD-25AF-402D-862F-0A4CE248C25A}" destId="{993F0C63-979E-43D0-B38C-BAFB76BB2C2E}" srcOrd="1" destOrd="0" parTransId="{6EBAA3BD-123A-4DE9-8EE7-BD442E56B060}" sibTransId="{1C85E572-8BEF-49B9-AA1D-FFE4D594F4FD}"/>
    <dgm:cxn modelId="{A498678D-7ABA-47B5-B5D3-97CD9D6B2B69}" type="presOf" srcId="{3E39BF48-EEEE-4E44-BD88-58F605C8FB25}" destId="{9E5D1135-D78B-4999-B382-B4BF037174AD}" srcOrd="0" destOrd="1" presId="urn:microsoft.com/office/officeart/2005/8/layout/venn1"/>
    <dgm:cxn modelId="{F0363094-9C45-4B32-9755-18F766DD0BEF}" srcId="{0B566EED-F315-4914-B8E8-FA91332E0431}" destId="{6F0E651B-A988-4134-B89A-416CABB38DE8}" srcOrd="3" destOrd="0" parTransId="{592C1B70-6CC5-4B48-98A9-3B4169E4DCA7}" sibTransId="{4B97EA7E-8113-4045-ABEC-D69B8650DE3E}"/>
    <dgm:cxn modelId="{DC7B5FA7-E1F7-4F19-A50C-0194FA5BE72A}" srcId="{0B566EED-F315-4914-B8E8-FA91332E0431}" destId="{B3942FB2-DBCB-482D-BABF-299AC90FF637}" srcOrd="0" destOrd="0" parTransId="{CF88E9BB-B829-4B0F-B038-1B3EA82926D7}" sibTransId="{EE70B868-CF1C-49C6-B8BA-5223312C5878}"/>
    <dgm:cxn modelId="{1035BEC6-499F-4A8D-AA2E-9F480AF0A7F3}" srcId="{0B566EED-F315-4914-B8E8-FA91332E0431}" destId="{2BDBA2F6-8BAA-4BB5-A261-5638A7A48FE3}" srcOrd="4" destOrd="0" parTransId="{A20855A3-01AC-4722-BBC0-75E80AAABFD4}" sibTransId="{1DA0FF7F-2693-4FA6-A1B7-5D9A0AE85842}"/>
    <dgm:cxn modelId="{88F40BD4-8EDE-431B-B922-D1909B553439}" type="presOf" srcId="{3796F2BD-2366-4EA5-A6B3-97033D8B48E3}" destId="{572C4FB2-CEEC-47DA-A242-FE4A564C90F9}" srcOrd="0" destOrd="1" presId="urn:microsoft.com/office/officeart/2005/8/layout/venn1"/>
    <dgm:cxn modelId="{60B04EFD-5618-41EA-977C-E2CDAAD6D031}" type="presOf" srcId="{0B566EED-F315-4914-B8E8-FA91332E0431}" destId="{9874E518-859C-458B-9360-C91EC00BB458}" srcOrd="0" destOrd="0" presId="urn:microsoft.com/office/officeart/2005/8/layout/venn1"/>
    <dgm:cxn modelId="{68B38062-85E3-42A7-88B2-5107B329AC13}" type="presParOf" srcId="{9874E518-859C-458B-9360-C91EC00BB458}" destId="{1703EBE2-D41C-49A1-8248-60DD97A40B46}" srcOrd="0" destOrd="0" presId="urn:microsoft.com/office/officeart/2005/8/layout/venn1"/>
    <dgm:cxn modelId="{39487FC5-0153-4954-AAFF-873C89CC5496}" type="presParOf" srcId="{9874E518-859C-458B-9360-C91EC00BB458}" destId="{572C4FB2-CEEC-47DA-A242-FE4A564C90F9}" srcOrd="1" destOrd="0" presId="urn:microsoft.com/office/officeart/2005/8/layout/venn1"/>
    <dgm:cxn modelId="{434C9E3A-B325-4CC8-9393-94DED9393FC2}" type="presParOf" srcId="{9874E518-859C-458B-9360-C91EC00BB458}" destId="{602B04D4-5F05-4A7E-BBE8-E0B9CF8C4BD5}" srcOrd="2" destOrd="0" presId="urn:microsoft.com/office/officeart/2005/8/layout/venn1"/>
    <dgm:cxn modelId="{A5F6DBE7-7237-4015-8709-4E01FACDBC62}" type="presParOf" srcId="{9874E518-859C-458B-9360-C91EC00BB458}" destId="{9E5D1135-D78B-4999-B382-B4BF037174AD}" srcOrd="3" destOrd="0" presId="urn:microsoft.com/office/officeart/2005/8/layout/venn1"/>
    <dgm:cxn modelId="{EF917919-920C-42F3-98EC-1DC0085588C5}" type="presParOf" srcId="{9874E518-859C-458B-9360-C91EC00BB458}" destId="{5DEC5E66-F727-4886-A543-C7B9AEB2A7A8}" srcOrd="4" destOrd="0" presId="urn:microsoft.com/office/officeart/2005/8/layout/venn1"/>
    <dgm:cxn modelId="{6E4136F8-3313-4D55-AC15-BBCFC0E2771B}" type="presParOf" srcId="{9874E518-859C-458B-9360-C91EC00BB458}" destId="{D6515D7E-FB42-4C65-8F23-3ADA9DDEEDB2}" srcOrd="5" destOrd="0" presId="urn:microsoft.com/office/officeart/2005/8/layout/venn1"/>
    <dgm:cxn modelId="{AA043788-AF50-4089-A96C-3F8BFAF5EB6D}" type="presParOf" srcId="{9874E518-859C-458B-9360-C91EC00BB458}" destId="{839FCADC-688A-4D10-8959-3205B8D23A27}" srcOrd="6" destOrd="0" presId="urn:microsoft.com/office/officeart/2005/8/layout/venn1"/>
    <dgm:cxn modelId="{BDC1A71E-5B8C-4932-8270-3F7E9512BC5A}" type="presParOf" srcId="{9874E518-859C-458B-9360-C91EC00BB458}" destId="{EEB007D2-B880-4275-BEF7-F11A83B4EA99}" srcOrd="7" destOrd="0" presId="urn:microsoft.com/office/officeart/2005/8/layout/venn1"/>
    <dgm:cxn modelId="{EA608AB2-0506-4233-A6AE-E5A310E90C74}" type="presParOf" srcId="{9874E518-859C-458B-9360-C91EC00BB458}" destId="{B18D4A4A-4B7B-4B57-8472-E7AC9318FCF9}" srcOrd="8" destOrd="0" presId="urn:microsoft.com/office/officeart/2005/8/layout/venn1"/>
    <dgm:cxn modelId="{62C235A9-501E-4092-96AB-538C26BAD61F}" type="presParOf" srcId="{9874E518-859C-458B-9360-C91EC00BB458}" destId="{3D9E704A-AC8C-4413-82DB-763B1ED04D9D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832505E-8F70-4EE7-8EDE-16F6017B573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730E03-F618-4DB3-9158-413E7AAE7701}">
      <dgm:prSet phldrT="[Texte]"/>
      <dgm:spPr/>
      <dgm:t>
        <a:bodyPr/>
        <a:lstStyle/>
        <a:p>
          <a:r>
            <a:rPr lang="fr-FR" dirty="0"/>
            <a:t>Nom </a:t>
          </a:r>
          <a:endParaRPr lang="en-US" dirty="0"/>
        </a:p>
      </dgm:t>
    </dgm:pt>
    <dgm:pt modelId="{C6170E02-9CBE-4C08-B1F7-7E49FE996112}" type="parTrans" cxnId="{0AC62E2F-86F8-4CCA-A993-921FB3F89951}">
      <dgm:prSet/>
      <dgm:spPr/>
      <dgm:t>
        <a:bodyPr/>
        <a:lstStyle/>
        <a:p>
          <a:endParaRPr lang="en-US"/>
        </a:p>
      </dgm:t>
    </dgm:pt>
    <dgm:pt modelId="{2CAF2310-31B3-45B4-8EDB-A0B634D5AE64}" type="sibTrans" cxnId="{0AC62E2F-86F8-4CCA-A993-921FB3F89951}">
      <dgm:prSet/>
      <dgm:spPr/>
      <dgm:t>
        <a:bodyPr/>
        <a:lstStyle/>
        <a:p>
          <a:endParaRPr lang="en-US"/>
        </a:p>
      </dgm:t>
    </dgm:pt>
    <dgm:pt modelId="{C3F00C23-4AB6-4BBD-8FAA-18A262AA7B24}">
      <dgm:prSet phldrT="[Texte]"/>
      <dgm:spPr/>
      <dgm:t>
        <a:bodyPr/>
        <a:lstStyle/>
        <a:p>
          <a:r>
            <a:rPr lang="fr-FR" dirty="0"/>
            <a:t>Nature </a:t>
          </a:r>
          <a:endParaRPr lang="en-US" dirty="0"/>
        </a:p>
      </dgm:t>
    </dgm:pt>
    <dgm:pt modelId="{777063A1-A91A-4018-827E-8C3D39F10363}" type="parTrans" cxnId="{8D86C69B-F23B-4C40-AB54-94D58AE92DA2}">
      <dgm:prSet/>
      <dgm:spPr/>
      <dgm:t>
        <a:bodyPr/>
        <a:lstStyle/>
        <a:p>
          <a:endParaRPr lang="en-US"/>
        </a:p>
      </dgm:t>
    </dgm:pt>
    <dgm:pt modelId="{442BA7AE-0C97-465B-8326-94A74868328D}" type="sibTrans" cxnId="{8D86C69B-F23B-4C40-AB54-94D58AE92DA2}">
      <dgm:prSet/>
      <dgm:spPr/>
      <dgm:t>
        <a:bodyPr/>
        <a:lstStyle/>
        <a:p>
          <a:endParaRPr lang="en-US"/>
        </a:p>
      </dgm:t>
    </dgm:pt>
    <dgm:pt modelId="{FA873AFB-74B2-498A-8B2E-34B623E27E6D}">
      <dgm:prSet phldrT="[Texte]"/>
      <dgm:spPr/>
      <dgm:t>
        <a:bodyPr/>
        <a:lstStyle/>
        <a:p>
          <a:r>
            <a:rPr lang="fr-FR" dirty="0"/>
            <a:t>Genre </a:t>
          </a:r>
        </a:p>
        <a:p>
          <a:r>
            <a:rPr lang="fr-FR" dirty="0"/>
            <a:t>Nombre </a:t>
          </a:r>
          <a:endParaRPr lang="en-US" dirty="0"/>
        </a:p>
      </dgm:t>
    </dgm:pt>
    <dgm:pt modelId="{A8CF5422-0D75-47E7-B0F1-9942F39DAF42}" type="parTrans" cxnId="{76B9557A-71ED-4A8B-8C98-283489E1B8A1}">
      <dgm:prSet/>
      <dgm:spPr/>
      <dgm:t>
        <a:bodyPr/>
        <a:lstStyle/>
        <a:p>
          <a:endParaRPr lang="en-US"/>
        </a:p>
      </dgm:t>
    </dgm:pt>
    <dgm:pt modelId="{DECFFE84-0039-4A2D-9DC7-3D70F4135FD1}" type="sibTrans" cxnId="{76B9557A-71ED-4A8B-8C98-283489E1B8A1}">
      <dgm:prSet/>
      <dgm:spPr/>
      <dgm:t>
        <a:bodyPr/>
        <a:lstStyle/>
        <a:p>
          <a:endParaRPr lang="en-US"/>
        </a:p>
      </dgm:t>
    </dgm:pt>
    <dgm:pt modelId="{2FE63ECA-BFE4-4552-B376-CC41B1CFD965}">
      <dgm:prSet phldrT="[Texte]"/>
      <dgm:spPr/>
      <dgm:t>
        <a:bodyPr/>
        <a:lstStyle/>
        <a:p>
          <a:r>
            <a:rPr lang="fr-FR" dirty="0"/>
            <a:t>Fonction </a:t>
          </a:r>
          <a:endParaRPr lang="en-US" dirty="0"/>
        </a:p>
      </dgm:t>
    </dgm:pt>
    <dgm:pt modelId="{574B408F-AAAF-4057-A2C0-2266D54755D8}" type="parTrans" cxnId="{3D9332F8-F929-4891-B8BA-4D4AF19ED450}">
      <dgm:prSet/>
      <dgm:spPr/>
      <dgm:t>
        <a:bodyPr/>
        <a:lstStyle/>
        <a:p>
          <a:endParaRPr lang="en-US"/>
        </a:p>
      </dgm:t>
    </dgm:pt>
    <dgm:pt modelId="{E81088E7-87D7-45A8-9BCE-4026FE11840D}" type="sibTrans" cxnId="{3D9332F8-F929-4891-B8BA-4D4AF19ED450}">
      <dgm:prSet/>
      <dgm:spPr/>
      <dgm:t>
        <a:bodyPr/>
        <a:lstStyle/>
        <a:p>
          <a:endParaRPr lang="en-US"/>
        </a:p>
      </dgm:t>
    </dgm:pt>
    <dgm:pt modelId="{C7ADACBD-B03E-494D-ACDC-137B692ABA0D}" type="pres">
      <dgm:prSet presAssocID="{C832505E-8F70-4EE7-8EDE-16F6017B573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CA90984-EB07-4353-B6FB-E6D65D2887D1}" type="pres">
      <dgm:prSet presAssocID="{B3730E03-F618-4DB3-9158-413E7AAE7701}" presName="centerShape" presStyleLbl="node0" presStyleIdx="0" presStyleCnt="1"/>
      <dgm:spPr/>
    </dgm:pt>
    <dgm:pt modelId="{7B9EB00B-2331-4046-BB3E-C8BED2B18839}" type="pres">
      <dgm:prSet presAssocID="{777063A1-A91A-4018-827E-8C3D39F10363}" presName="parTrans" presStyleLbl="bgSibTrans2D1" presStyleIdx="0" presStyleCnt="3"/>
      <dgm:spPr/>
    </dgm:pt>
    <dgm:pt modelId="{96439617-3F06-4D2A-A046-82BED15E622A}" type="pres">
      <dgm:prSet presAssocID="{C3F00C23-4AB6-4BBD-8FAA-18A262AA7B24}" presName="node" presStyleLbl="node1" presStyleIdx="0" presStyleCnt="3">
        <dgm:presLayoutVars>
          <dgm:bulletEnabled val="1"/>
        </dgm:presLayoutVars>
      </dgm:prSet>
      <dgm:spPr/>
    </dgm:pt>
    <dgm:pt modelId="{6C4FAA21-1153-4BE5-9009-A93A92AB8CC9}" type="pres">
      <dgm:prSet presAssocID="{A8CF5422-0D75-47E7-B0F1-9942F39DAF42}" presName="parTrans" presStyleLbl="bgSibTrans2D1" presStyleIdx="1" presStyleCnt="3"/>
      <dgm:spPr/>
    </dgm:pt>
    <dgm:pt modelId="{559FB312-15DE-4310-A3DA-590488345A43}" type="pres">
      <dgm:prSet presAssocID="{FA873AFB-74B2-498A-8B2E-34B623E27E6D}" presName="node" presStyleLbl="node1" presStyleIdx="1" presStyleCnt="3">
        <dgm:presLayoutVars>
          <dgm:bulletEnabled val="1"/>
        </dgm:presLayoutVars>
      </dgm:prSet>
      <dgm:spPr/>
    </dgm:pt>
    <dgm:pt modelId="{22774CD0-BF96-48A4-917D-15B03118F082}" type="pres">
      <dgm:prSet presAssocID="{574B408F-AAAF-4057-A2C0-2266D54755D8}" presName="parTrans" presStyleLbl="bgSibTrans2D1" presStyleIdx="2" presStyleCnt="3"/>
      <dgm:spPr/>
    </dgm:pt>
    <dgm:pt modelId="{4C4FDBF5-7BFC-4159-A08C-4692B11F8173}" type="pres">
      <dgm:prSet presAssocID="{2FE63ECA-BFE4-4552-B376-CC41B1CFD965}" presName="node" presStyleLbl="node1" presStyleIdx="2" presStyleCnt="3">
        <dgm:presLayoutVars>
          <dgm:bulletEnabled val="1"/>
        </dgm:presLayoutVars>
      </dgm:prSet>
      <dgm:spPr/>
    </dgm:pt>
  </dgm:ptLst>
  <dgm:cxnLst>
    <dgm:cxn modelId="{74C6450C-D578-49F3-845C-A3AF317A772D}" type="presOf" srcId="{574B408F-AAAF-4057-A2C0-2266D54755D8}" destId="{22774CD0-BF96-48A4-917D-15B03118F082}" srcOrd="0" destOrd="0" presId="urn:microsoft.com/office/officeart/2005/8/layout/radial4"/>
    <dgm:cxn modelId="{A1761C0F-D2A3-443C-A7EE-D4B85BF11331}" type="presOf" srcId="{2FE63ECA-BFE4-4552-B376-CC41B1CFD965}" destId="{4C4FDBF5-7BFC-4159-A08C-4692B11F8173}" srcOrd="0" destOrd="0" presId="urn:microsoft.com/office/officeart/2005/8/layout/radial4"/>
    <dgm:cxn modelId="{77870122-4951-438B-8C73-EE9ED6A92078}" type="presOf" srcId="{777063A1-A91A-4018-827E-8C3D39F10363}" destId="{7B9EB00B-2331-4046-BB3E-C8BED2B18839}" srcOrd="0" destOrd="0" presId="urn:microsoft.com/office/officeart/2005/8/layout/radial4"/>
    <dgm:cxn modelId="{0AC62E2F-86F8-4CCA-A993-921FB3F89951}" srcId="{C832505E-8F70-4EE7-8EDE-16F6017B5739}" destId="{B3730E03-F618-4DB3-9158-413E7AAE7701}" srcOrd="0" destOrd="0" parTransId="{C6170E02-9CBE-4C08-B1F7-7E49FE996112}" sibTransId="{2CAF2310-31B3-45B4-8EDB-A0B634D5AE64}"/>
    <dgm:cxn modelId="{615D9832-DE7D-4BD6-A5AB-1D54B18A759E}" type="presOf" srcId="{FA873AFB-74B2-498A-8B2E-34B623E27E6D}" destId="{559FB312-15DE-4310-A3DA-590488345A43}" srcOrd="0" destOrd="0" presId="urn:microsoft.com/office/officeart/2005/8/layout/radial4"/>
    <dgm:cxn modelId="{D3010352-DF0B-413F-AF79-861494D58271}" type="presOf" srcId="{B3730E03-F618-4DB3-9158-413E7AAE7701}" destId="{DCA90984-EB07-4353-B6FB-E6D65D2887D1}" srcOrd="0" destOrd="0" presId="urn:microsoft.com/office/officeart/2005/8/layout/radial4"/>
    <dgm:cxn modelId="{76B9557A-71ED-4A8B-8C98-283489E1B8A1}" srcId="{B3730E03-F618-4DB3-9158-413E7AAE7701}" destId="{FA873AFB-74B2-498A-8B2E-34B623E27E6D}" srcOrd="1" destOrd="0" parTransId="{A8CF5422-0D75-47E7-B0F1-9942F39DAF42}" sibTransId="{DECFFE84-0039-4A2D-9DC7-3D70F4135FD1}"/>
    <dgm:cxn modelId="{8D86C69B-F23B-4C40-AB54-94D58AE92DA2}" srcId="{B3730E03-F618-4DB3-9158-413E7AAE7701}" destId="{C3F00C23-4AB6-4BBD-8FAA-18A262AA7B24}" srcOrd="0" destOrd="0" parTransId="{777063A1-A91A-4018-827E-8C3D39F10363}" sibTransId="{442BA7AE-0C97-465B-8326-94A74868328D}"/>
    <dgm:cxn modelId="{6B3141B7-FA4C-4F2F-9C43-BE2218BADFB3}" type="presOf" srcId="{A8CF5422-0D75-47E7-B0F1-9942F39DAF42}" destId="{6C4FAA21-1153-4BE5-9009-A93A92AB8CC9}" srcOrd="0" destOrd="0" presId="urn:microsoft.com/office/officeart/2005/8/layout/radial4"/>
    <dgm:cxn modelId="{7DFA5BC0-F698-4D6B-9C3C-68094B98AEDE}" type="presOf" srcId="{C3F00C23-4AB6-4BBD-8FAA-18A262AA7B24}" destId="{96439617-3F06-4D2A-A046-82BED15E622A}" srcOrd="0" destOrd="0" presId="urn:microsoft.com/office/officeart/2005/8/layout/radial4"/>
    <dgm:cxn modelId="{EFE49CC8-3EF0-4075-8BE2-7F8956725095}" type="presOf" srcId="{C832505E-8F70-4EE7-8EDE-16F6017B5739}" destId="{C7ADACBD-B03E-494D-ACDC-137B692ABA0D}" srcOrd="0" destOrd="0" presId="urn:microsoft.com/office/officeart/2005/8/layout/radial4"/>
    <dgm:cxn modelId="{3D9332F8-F929-4891-B8BA-4D4AF19ED450}" srcId="{B3730E03-F618-4DB3-9158-413E7AAE7701}" destId="{2FE63ECA-BFE4-4552-B376-CC41B1CFD965}" srcOrd="2" destOrd="0" parTransId="{574B408F-AAAF-4057-A2C0-2266D54755D8}" sibTransId="{E81088E7-87D7-45A8-9BCE-4026FE11840D}"/>
    <dgm:cxn modelId="{0CFE41E4-805F-4534-8CCA-A24F0C38F445}" type="presParOf" srcId="{C7ADACBD-B03E-494D-ACDC-137B692ABA0D}" destId="{DCA90984-EB07-4353-B6FB-E6D65D2887D1}" srcOrd="0" destOrd="0" presId="urn:microsoft.com/office/officeart/2005/8/layout/radial4"/>
    <dgm:cxn modelId="{D2E02C29-B82A-449A-BCC3-6046EBD89DF6}" type="presParOf" srcId="{C7ADACBD-B03E-494D-ACDC-137B692ABA0D}" destId="{7B9EB00B-2331-4046-BB3E-C8BED2B18839}" srcOrd="1" destOrd="0" presId="urn:microsoft.com/office/officeart/2005/8/layout/radial4"/>
    <dgm:cxn modelId="{6A2CF22C-7F58-42E1-B02D-5F98189F2592}" type="presParOf" srcId="{C7ADACBD-B03E-494D-ACDC-137B692ABA0D}" destId="{96439617-3F06-4D2A-A046-82BED15E622A}" srcOrd="2" destOrd="0" presId="urn:microsoft.com/office/officeart/2005/8/layout/radial4"/>
    <dgm:cxn modelId="{9CB5CC90-084F-4FC0-842D-53D5A8DC8064}" type="presParOf" srcId="{C7ADACBD-B03E-494D-ACDC-137B692ABA0D}" destId="{6C4FAA21-1153-4BE5-9009-A93A92AB8CC9}" srcOrd="3" destOrd="0" presId="urn:microsoft.com/office/officeart/2005/8/layout/radial4"/>
    <dgm:cxn modelId="{AF3C6184-6160-41BB-9DA5-D2A394013B61}" type="presParOf" srcId="{C7ADACBD-B03E-494D-ACDC-137B692ABA0D}" destId="{559FB312-15DE-4310-A3DA-590488345A43}" srcOrd="4" destOrd="0" presId="urn:microsoft.com/office/officeart/2005/8/layout/radial4"/>
    <dgm:cxn modelId="{BF812C5B-8996-4CBE-8265-D829E372D5D0}" type="presParOf" srcId="{C7ADACBD-B03E-494D-ACDC-137B692ABA0D}" destId="{22774CD0-BF96-48A4-917D-15B03118F082}" srcOrd="5" destOrd="0" presId="urn:microsoft.com/office/officeart/2005/8/layout/radial4"/>
    <dgm:cxn modelId="{172BDEA7-9B61-4623-8E6C-73D804353A41}" type="presParOf" srcId="{C7ADACBD-B03E-494D-ACDC-137B692ABA0D}" destId="{4C4FDBF5-7BFC-4159-A08C-4692B11F817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E8857A3-4FFF-4A0A-A352-ED2C613E8B81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2B74E21-4092-461A-84BC-152CD96B7C45}">
      <dgm:prSet phldrT="[Texte]"/>
      <dgm:spPr/>
      <dgm:t>
        <a:bodyPr/>
        <a:lstStyle/>
        <a:p>
          <a:r>
            <a:rPr lang="fr-FR" dirty="0"/>
            <a:t>nom propre féminin singulier</a:t>
          </a:r>
          <a:endParaRPr lang="en-US" dirty="0"/>
        </a:p>
      </dgm:t>
    </dgm:pt>
    <dgm:pt modelId="{D4057547-9B1F-4355-8E50-32E0E06A1118}" type="parTrans" cxnId="{4AE0523E-7320-4C24-9D05-6781FE053A9E}">
      <dgm:prSet/>
      <dgm:spPr/>
      <dgm:t>
        <a:bodyPr/>
        <a:lstStyle/>
        <a:p>
          <a:endParaRPr lang="en-US"/>
        </a:p>
      </dgm:t>
    </dgm:pt>
    <dgm:pt modelId="{3C36865F-67DE-4FB1-93E7-F3CB179D2103}" type="sibTrans" cxnId="{4AE0523E-7320-4C24-9D05-6781FE053A9E}">
      <dgm:prSet/>
      <dgm:spPr/>
      <dgm:t>
        <a:bodyPr/>
        <a:lstStyle/>
        <a:p>
          <a:endParaRPr lang="en-US"/>
        </a:p>
      </dgm:t>
    </dgm:pt>
    <dgm:pt modelId="{61D39793-9A47-42AE-99B5-34AB788E7DFD}">
      <dgm:prSet phldrT="[Texte]"/>
      <dgm:spPr/>
      <dgm:t>
        <a:bodyPr/>
        <a:lstStyle/>
        <a:p>
          <a:r>
            <a:rPr lang="fr-FR" dirty="0"/>
            <a:t>nom commun féminin singulier</a:t>
          </a:r>
          <a:endParaRPr lang="en-US" dirty="0"/>
        </a:p>
      </dgm:t>
    </dgm:pt>
    <dgm:pt modelId="{22FC3369-9E95-431F-BF0A-EE7953C1B557}" type="parTrans" cxnId="{E87DFC8A-A2F7-4184-AC1C-3E13196E2F78}">
      <dgm:prSet/>
      <dgm:spPr/>
      <dgm:t>
        <a:bodyPr/>
        <a:lstStyle/>
        <a:p>
          <a:endParaRPr lang="en-US"/>
        </a:p>
      </dgm:t>
    </dgm:pt>
    <dgm:pt modelId="{B84898CE-A4DC-461D-AA17-B1956987843E}" type="sibTrans" cxnId="{E87DFC8A-A2F7-4184-AC1C-3E13196E2F78}">
      <dgm:prSet/>
      <dgm:spPr/>
      <dgm:t>
        <a:bodyPr/>
        <a:lstStyle/>
        <a:p>
          <a:endParaRPr lang="en-US"/>
        </a:p>
      </dgm:t>
    </dgm:pt>
    <dgm:pt modelId="{19AE319A-11C0-42BF-B920-951613E05073}">
      <dgm:prSet phldrT="[Texte]"/>
      <dgm:spPr/>
      <dgm:t>
        <a:bodyPr/>
        <a:lstStyle/>
        <a:p>
          <a:r>
            <a:rPr lang="fr-FR" dirty="0"/>
            <a:t>nom commun masculin singulier</a:t>
          </a:r>
          <a:endParaRPr lang="en-US" dirty="0"/>
        </a:p>
      </dgm:t>
    </dgm:pt>
    <dgm:pt modelId="{71DA4E9B-7C12-4038-8424-CD769FB8D2E8}" type="parTrans" cxnId="{AA9DFE60-C423-4143-AD63-87E9549F888E}">
      <dgm:prSet/>
      <dgm:spPr/>
      <dgm:t>
        <a:bodyPr/>
        <a:lstStyle/>
        <a:p>
          <a:endParaRPr lang="en-US"/>
        </a:p>
      </dgm:t>
    </dgm:pt>
    <dgm:pt modelId="{BB7C3984-2859-4AED-8910-E160DEE73FE5}" type="sibTrans" cxnId="{AA9DFE60-C423-4143-AD63-87E9549F888E}">
      <dgm:prSet/>
      <dgm:spPr/>
      <dgm:t>
        <a:bodyPr/>
        <a:lstStyle/>
        <a:p>
          <a:endParaRPr lang="en-US"/>
        </a:p>
      </dgm:t>
    </dgm:pt>
    <dgm:pt modelId="{0C720C6D-DE24-4875-B114-A140059C4238}" type="pres">
      <dgm:prSet presAssocID="{9E8857A3-4FFF-4A0A-A352-ED2C613E8B81}" presName="linear" presStyleCnt="0">
        <dgm:presLayoutVars>
          <dgm:dir/>
          <dgm:animLvl val="lvl"/>
          <dgm:resizeHandles val="exact"/>
        </dgm:presLayoutVars>
      </dgm:prSet>
      <dgm:spPr/>
    </dgm:pt>
    <dgm:pt modelId="{3D89E957-A1AA-4865-85E9-7DBC89485D48}" type="pres">
      <dgm:prSet presAssocID="{02B74E21-4092-461A-84BC-152CD96B7C45}" presName="parentLin" presStyleCnt="0"/>
      <dgm:spPr/>
    </dgm:pt>
    <dgm:pt modelId="{391432B9-EB51-4F77-8B4E-4E6914AE1683}" type="pres">
      <dgm:prSet presAssocID="{02B74E21-4092-461A-84BC-152CD96B7C45}" presName="parentLeftMargin" presStyleLbl="node1" presStyleIdx="0" presStyleCnt="3"/>
      <dgm:spPr/>
    </dgm:pt>
    <dgm:pt modelId="{8CAD4772-185B-4F02-B319-C253113F0702}" type="pres">
      <dgm:prSet presAssocID="{02B74E21-4092-461A-84BC-152CD96B7C4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CA9DDC-F9BF-474E-A696-C4D81C96D80C}" type="pres">
      <dgm:prSet presAssocID="{02B74E21-4092-461A-84BC-152CD96B7C45}" presName="negativeSpace" presStyleCnt="0"/>
      <dgm:spPr/>
    </dgm:pt>
    <dgm:pt modelId="{C26FF11D-47AA-489A-B61A-3A647E333178}" type="pres">
      <dgm:prSet presAssocID="{02B74E21-4092-461A-84BC-152CD96B7C45}" presName="childText" presStyleLbl="conFgAcc1" presStyleIdx="0" presStyleCnt="3">
        <dgm:presLayoutVars>
          <dgm:bulletEnabled val="1"/>
        </dgm:presLayoutVars>
      </dgm:prSet>
      <dgm:spPr/>
    </dgm:pt>
    <dgm:pt modelId="{E5C2CCE1-3F48-404B-BB35-F4F5FDC5854A}" type="pres">
      <dgm:prSet presAssocID="{3C36865F-67DE-4FB1-93E7-F3CB179D2103}" presName="spaceBetweenRectangles" presStyleCnt="0"/>
      <dgm:spPr/>
    </dgm:pt>
    <dgm:pt modelId="{76025483-ECBF-45DA-BD0E-3E2994C1C39F}" type="pres">
      <dgm:prSet presAssocID="{61D39793-9A47-42AE-99B5-34AB788E7DFD}" presName="parentLin" presStyleCnt="0"/>
      <dgm:spPr/>
    </dgm:pt>
    <dgm:pt modelId="{ABA542AC-1B66-4343-9964-708CC94279A3}" type="pres">
      <dgm:prSet presAssocID="{61D39793-9A47-42AE-99B5-34AB788E7DFD}" presName="parentLeftMargin" presStyleLbl="node1" presStyleIdx="0" presStyleCnt="3"/>
      <dgm:spPr/>
    </dgm:pt>
    <dgm:pt modelId="{AADC2795-D3DC-468F-8249-D6F64EC35A49}" type="pres">
      <dgm:prSet presAssocID="{61D39793-9A47-42AE-99B5-34AB788E7DF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55E9003-F318-46B1-8266-61E6483DA70F}" type="pres">
      <dgm:prSet presAssocID="{61D39793-9A47-42AE-99B5-34AB788E7DFD}" presName="negativeSpace" presStyleCnt="0"/>
      <dgm:spPr/>
    </dgm:pt>
    <dgm:pt modelId="{A0FE0253-7BC7-4D92-8238-39BCCEB1C17B}" type="pres">
      <dgm:prSet presAssocID="{61D39793-9A47-42AE-99B5-34AB788E7DFD}" presName="childText" presStyleLbl="conFgAcc1" presStyleIdx="1" presStyleCnt="3" custLinFactNeighborX="2123" custLinFactNeighborY="-23809">
        <dgm:presLayoutVars>
          <dgm:bulletEnabled val="1"/>
        </dgm:presLayoutVars>
      </dgm:prSet>
      <dgm:spPr/>
    </dgm:pt>
    <dgm:pt modelId="{DA693878-4D9A-4464-AA85-6656234D3C2E}" type="pres">
      <dgm:prSet presAssocID="{B84898CE-A4DC-461D-AA17-B1956987843E}" presName="spaceBetweenRectangles" presStyleCnt="0"/>
      <dgm:spPr/>
    </dgm:pt>
    <dgm:pt modelId="{979F6A27-FC0A-457B-8621-3C810B40825D}" type="pres">
      <dgm:prSet presAssocID="{19AE319A-11C0-42BF-B920-951613E05073}" presName="parentLin" presStyleCnt="0"/>
      <dgm:spPr/>
    </dgm:pt>
    <dgm:pt modelId="{D4E1BC1E-1A61-4FFB-A2DE-456F4E0178F6}" type="pres">
      <dgm:prSet presAssocID="{19AE319A-11C0-42BF-B920-951613E05073}" presName="parentLeftMargin" presStyleLbl="node1" presStyleIdx="1" presStyleCnt="3"/>
      <dgm:spPr/>
    </dgm:pt>
    <dgm:pt modelId="{9783AB52-EEDD-4410-AADA-BD96D19FFA95}" type="pres">
      <dgm:prSet presAssocID="{19AE319A-11C0-42BF-B920-951613E0507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67B6AD-67E9-4C1B-B5DA-D7573DFD6CB0}" type="pres">
      <dgm:prSet presAssocID="{19AE319A-11C0-42BF-B920-951613E05073}" presName="negativeSpace" presStyleCnt="0"/>
      <dgm:spPr/>
    </dgm:pt>
    <dgm:pt modelId="{23559E36-2EF4-4D00-82A8-0FC01BC1C0FB}" type="pres">
      <dgm:prSet presAssocID="{19AE319A-11C0-42BF-B920-951613E0507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7658205-A42D-4552-9B14-5A4E640081A9}" type="presOf" srcId="{9E8857A3-4FFF-4A0A-A352-ED2C613E8B81}" destId="{0C720C6D-DE24-4875-B114-A140059C4238}" srcOrd="0" destOrd="0" presId="urn:microsoft.com/office/officeart/2005/8/layout/list1"/>
    <dgm:cxn modelId="{40CB0507-C5BD-41D6-B572-8B821A6CB8CD}" type="presOf" srcId="{19AE319A-11C0-42BF-B920-951613E05073}" destId="{9783AB52-EEDD-4410-AADA-BD96D19FFA95}" srcOrd="1" destOrd="0" presId="urn:microsoft.com/office/officeart/2005/8/layout/list1"/>
    <dgm:cxn modelId="{1DD36425-CB53-403F-B0BB-76B60964EF29}" type="presOf" srcId="{19AE319A-11C0-42BF-B920-951613E05073}" destId="{D4E1BC1E-1A61-4FFB-A2DE-456F4E0178F6}" srcOrd="0" destOrd="0" presId="urn:microsoft.com/office/officeart/2005/8/layout/list1"/>
    <dgm:cxn modelId="{4AE0523E-7320-4C24-9D05-6781FE053A9E}" srcId="{9E8857A3-4FFF-4A0A-A352-ED2C613E8B81}" destId="{02B74E21-4092-461A-84BC-152CD96B7C45}" srcOrd="0" destOrd="0" parTransId="{D4057547-9B1F-4355-8E50-32E0E06A1118}" sibTransId="{3C36865F-67DE-4FB1-93E7-F3CB179D2103}"/>
    <dgm:cxn modelId="{AA9DFE60-C423-4143-AD63-87E9549F888E}" srcId="{9E8857A3-4FFF-4A0A-A352-ED2C613E8B81}" destId="{19AE319A-11C0-42BF-B920-951613E05073}" srcOrd="2" destOrd="0" parTransId="{71DA4E9B-7C12-4038-8424-CD769FB8D2E8}" sibTransId="{BB7C3984-2859-4AED-8910-E160DEE73FE5}"/>
    <dgm:cxn modelId="{3B5DD26E-5F6A-46AA-9DC5-AA8E80480D4A}" type="presOf" srcId="{61D39793-9A47-42AE-99B5-34AB788E7DFD}" destId="{ABA542AC-1B66-4343-9964-708CC94279A3}" srcOrd="0" destOrd="0" presId="urn:microsoft.com/office/officeart/2005/8/layout/list1"/>
    <dgm:cxn modelId="{E87DFC8A-A2F7-4184-AC1C-3E13196E2F78}" srcId="{9E8857A3-4FFF-4A0A-A352-ED2C613E8B81}" destId="{61D39793-9A47-42AE-99B5-34AB788E7DFD}" srcOrd="1" destOrd="0" parTransId="{22FC3369-9E95-431F-BF0A-EE7953C1B557}" sibTransId="{B84898CE-A4DC-461D-AA17-B1956987843E}"/>
    <dgm:cxn modelId="{77E8FFE3-30A9-49B8-B28E-AD8493903110}" type="presOf" srcId="{61D39793-9A47-42AE-99B5-34AB788E7DFD}" destId="{AADC2795-D3DC-468F-8249-D6F64EC35A49}" srcOrd="1" destOrd="0" presId="urn:microsoft.com/office/officeart/2005/8/layout/list1"/>
    <dgm:cxn modelId="{60C37BE5-0FC8-47AD-9CE5-B5CF5698B85A}" type="presOf" srcId="{02B74E21-4092-461A-84BC-152CD96B7C45}" destId="{391432B9-EB51-4F77-8B4E-4E6914AE1683}" srcOrd="0" destOrd="0" presId="urn:microsoft.com/office/officeart/2005/8/layout/list1"/>
    <dgm:cxn modelId="{495EC7E6-9518-4C75-8FB1-92263F9201A3}" type="presOf" srcId="{02B74E21-4092-461A-84BC-152CD96B7C45}" destId="{8CAD4772-185B-4F02-B319-C253113F0702}" srcOrd="1" destOrd="0" presId="urn:microsoft.com/office/officeart/2005/8/layout/list1"/>
    <dgm:cxn modelId="{73CE1A94-4043-4D43-A4C9-91203D583957}" type="presParOf" srcId="{0C720C6D-DE24-4875-B114-A140059C4238}" destId="{3D89E957-A1AA-4865-85E9-7DBC89485D48}" srcOrd="0" destOrd="0" presId="urn:microsoft.com/office/officeart/2005/8/layout/list1"/>
    <dgm:cxn modelId="{BA2E53DD-F0C6-48B5-B2B4-76E776A3F8BB}" type="presParOf" srcId="{3D89E957-A1AA-4865-85E9-7DBC89485D48}" destId="{391432B9-EB51-4F77-8B4E-4E6914AE1683}" srcOrd="0" destOrd="0" presId="urn:microsoft.com/office/officeart/2005/8/layout/list1"/>
    <dgm:cxn modelId="{28CDD61D-873A-4D12-A58E-F5B5D98881E5}" type="presParOf" srcId="{3D89E957-A1AA-4865-85E9-7DBC89485D48}" destId="{8CAD4772-185B-4F02-B319-C253113F0702}" srcOrd="1" destOrd="0" presId="urn:microsoft.com/office/officeart/2005/8/layout/list1"/>
    <dgm:cxn modelId="{890D81D7-535C-4337-876A-9DFCC850273F}" type="presParOf" srcId="{0C720C6D-DE24-4875-B114-A140059C4238}" destId="{27CA9DDC-F9BF-474E-A696-C4D81C96D80C}" srcOrd="1" destOrd="0" presId="urn:microsoft.com/office/officeart/2005/8/layout/list1"/>
    <dgm:cxn modelId="{03245747-09EC-4BF5-8B45-79C0CF5BE184}" type="presParOf" srcId="{0C720C6D-DE24-4875-B114-A140059C4238}" destId="{C26FF11D-47AA-489A-B61A-3A647E333178}" srcOrd="2" destOrd="0" presId="urn:microsoft.com/office/officeart/2005/8/layout/list1"/>
    <dgm:cxn modelId="{29A2830A-B808-42FD-AC1E-A077E3A77A59}" type="presParOf" srcId="{0C720C6D-DE24-4875-B114-A140059C4238}" destId="{E5C2CCE1-3F48-404B-BB35-F4F5FDC5854A}" srcOrd="3" destOrd="0" presId="urn:microsoft.com/office/officeart/2005/8/layout/list1"/>
    <dgm:cxn modelId="{A47AA6E0-4D04-4450-ACEC-7C981BE860F1}" type="presParOf" srcId="{0C720C6D-DE24-4875-B114-A140059C4238}" destId="{76025483-ECBF-45DA-BD0E-3E2994C1C39F}" srcOrd="4" destOrd="0" presId="urn:microsoft.com/office/officeart/2005/8/layout/list1"/>
    <dgm:cxn modelId="{BE2576D5-168F-4A47-98E8-42FCA17922D1}" type="presParOf" srcId="{76025483-ECBF-45DA-BD0E-3E2994C1C39F}" destId="{ABA542AC-1B66-4343-9964-708CC94279A3}" srcOrd="0" destOrd="0" presId="urn:microsoft.com/office/officeart/2005/8/layout/list1"/>
    <dgm:cxn modelId="{DBEB6F93-04AA-4963-A1C7-8FAF29EADF7A}" type="presParOf" srcId="{76025483-ECBF-45DA-BD0E-3E2994C1C39F}" destId="{AADC2795-D3DC-468F-8249-D6F64EC35A49}" srcOrd="1" destOrd="0" presId="urn:microsoft.com/office/officeart/2005/8/layout/list1"/>
    <dgm:cxn modelId="{34E5062A-80E0-41A0-B7D5-BBB67A6E8F6D}" type="presParOf" srcId="{0C720C6D-DE24-4875-B114-A140059C4238}" destId="{A55E9003-F318-46B1-8266-61E6483DA70F}" srcOrd="5" destOrd="0" presId="urn:microsoft.com/office/officeart/2005/8/layout/list1"/>
    <dgm:cxn modelId="{41A85171-AE55-4431-AF7F-2DDC9BCC308A}" type="presParOf" srcId="{0C720C6D-DE24-4875-B114-A140059C4238}" destId="{A0FE0253-7BC7-4D92-8238-39BCCEB1C17B}" srcOrd="6" destOrd="0" presId="urn:microsoft.com/office/officeart/2005/8/layout/list1"/>
    <dgm:cxn modelId="{60F079E4-7007-4099-BF3D-3A44AF6EB2DF}" type="presParOf" srcId="{0C720C6D-DE24-4875-B114-A140059C4238}" destId="{DA693878-4D9A-4464-AA85-6656234D3C2E}" srcOrd="7" destOrd="0" presId="urn:microsoft.com/office/officeart/2005/8/layout/list1"/>
    <dgm:cxn modelId="{0A5FF100-4AAF-4911-90B9-7F19CD96A185}" type="presParOf" srcId="{0C720C6D-DE24-4875-B114-A140059C4238}" destId="{979F6A27-FC0A-457B-8621-3C810B40825D}" srcOrd="8" destOrd="0" presId="urn:microsoft.com/office/officeart/2005/8/layout/list1"/>
    <dgm:cxn modelId="{8A3CBEC6-AE41-4402-9CFA-A5F35EAD15D2}" type="presParOf" srcId="{979F6A27-FC0A-457B-8621-3C810B40825D}" destId="{D4E1BC1E-1A61-4FFB-A2DE-456F4E0178F6}" srcOrd="0" destOrd="0" presId="urn:microsoft.com/office/officeart/2005/8/layout/list1"/>
    <dgm:cxn modelId="{4381EDEE-B377-4633-AAEE-6076BA40E7CA}" type="presParOf" srcId="{979F6A27-FC0A-457B-8621-3C810B40825D}" destId="{9783AB52-EEDD-4410-AADA-BD96D19FFA95}" srcOrd="1" destOrd="0" presId="urn:microsoft.com/office/officeart/2005/8/layout/list1"/>
    <dgm:cxn modelId="{61007609-9B92-4AD0-8638-F289C0240EC9}" type="presParOf" srcId="{0C720C6D-DE24-4875-B114-A140059C4238}" destId="{8167B6AD-67E9-4C1B-B5DA-D7573DFD6CB0}" srcOrd="9" destOrd="0" presId="urn:microsoft.com/office/officeart/2005/8/layout/list1"/>
    <dgm:cxn modelId="{05F5D44D-9DD4-4450-B554-41179B00E63D}" type="presParOf" srcId="{0C720C6D-DE24-4875-B114-A140059C4238}" destId="{23559E36-2EF4-4D00-82A8-0FC01BC1C0F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E8857A3-4FFF-4A0A-A352-ED2C613E8B81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2B74E21-4092-461A-84BC-152CD96B7C45}">
      <dgm:prSet phldrT="[Texte]"/>
      <dgm:spPr/>
      <dgm:t>
        <a:bodyPr/>
        <a:lstStyle/>
        <a:p>
          <a:r>
            <a: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commun masculin pluriel</a:t>
          </a:r>
          <a:endParaRPr lang="en-US" dirty="0"/>
        </a:p>
      </dgm:t>
    </dgm:pt>
    <dgm:pt modelId="{D4057547-9B1F-4355-8E50-32E0E06A1118}" type="parTrans" cxnId="{4AE0523E-7320-4C24-9D05-6781FE053A9E}">
      <dgm:prSet/>
      <dgm:spPr/>
      <dgm:t>
        <a:bodyPr/>
        <a:lstStyle/>
        <a:p>
          <a:endParaRPr lang="en-US"/>
        </a:p>
      </dgm:t>
    </dgm:pt>
    <dgm:pt modelId="{3C36865F-67DE-4FB1-93E7-F3CB179D2103}" type="sibTrans" cxnId="{4AE0523E-7320-4C24-9D05-6781FE053A9E}">
      <dgm:prSet/>
      <dgm:spPr/>
      <dgm:t>
        <a:bodyPr/>
        <a:lstStyle/>
        <a:p>
          <a:endParaRPr lang="en-US"/>
        </a:p>
      </dgm:t>
    </dgm:pt>
    <dgm:pt modelId="{61D39793-9A47-42AE-99B5-34AB788E7DFD}">
      <dgm:prSet phldrT="[Texte]"/>
      <dgm:spPr/>
      <dgm:t>
        <a:bodyPr/>
        <a:lstStyle/>
        <a:p>
          <a:r>
            <a: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propre masculin pluriel</a:t>
          </a:r>
          <a:endParaRPr lang="en-US" dirty="0"/>
        </a:p>
      </dgm:t>
    </dgm:pt>
    <dgm:pt modelId="{22FC3369-9E95-431F-BF0A-EE7953C1B557}" type="parTrans" cxnId="{E87DFC8A-A2F7-4184-AC1C-3E13196E2F78}">
      <dgm:prSet/>
      <dgm:spPr/>
      <dgm:t>
        <a:bodyPr/>
        <a:lstStyle/>
        <a:p>
          <a:endParaRPr lang="en-US"/>
        </a:p>
      </dgm:t>
    </dgm:pt>
    <dgm:pt modelId="{B84898CE-A4DC-461D-AA17-B1956987843E}" type="sibTrans" cxnId="{E87DFC8A-A2F7-4184-AC1C-3E13196E2F78}">
      <dgm:prSet/>
      <dgm:spPr/>
      <dgm:t>
        <a:bodyPr/>
        <a:lstStyle/>
        <a:p>
          <a:endParaRPr lang="en-US"/>
        </a:p>
      </dgm:t>
    </dgm:pt>
    <dgm:pt modelId="{19AE319A-11C0-42BF-B920-951613E05073}">
      <dgm:prSet phldrT="[Texte]"/>
      <dgm:spPr/>
      <dgm:t>
        <a:bodyPr/>
        <a:lstStyle/>
        <a:p>
          <a:r>
            <a: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commun féminin singulier</a:t>
          </a:r>
          <a:endParaRPr lang="en-US" dirty="0"/>
        </a:p>
      </dgm:t>
    </dgm:pt>
    <dgm:pt modelId="{71DA4E9B-7C12-4038-8424-CD769FB8D2E8}" type="parTrans" cxnId="{AA9DFE60-C423-4143-AD63-87E9549F888E}">
      <dgm:prSet/>
      <dgm:spPr/>
      <dgm:t>
        <a:bodyPr/>
        <a:lstStyle/>
        <a:p>
          <a:endParaRPr lang="en-US"/>
        </a:p>
      </dgm:t>
    </dgm:pt>
    <dgm:pt modelId="{BB7C3984-2859-4AED-8910-E160DEE73FE5}" type="sibTrans" cxnId="{AA9DFE60-C423-4143-AD63-87E9549F888E}">
      <dgm:prSet/>
      <dgm:spPr/>
      <dgm:t>
        <a:bodyPr/>
        <a:lstStyle/>
        <a:p>
          <a:endParaRPr lang="en-US"/>
        </a:p>
      </dgm:t>
    </dgm:pt>
    <dgm:pt modelId="{0C720C6D-DE24-4875-B114-A140059C4238}" type="pres">
      <dgm:prSet presAssocID="{9E8857A3-4FFF-4A0A-A352-ED2C613E8B81}" presName="linear" presStyleCnt="0">
        <dgm:presLayoutVars>
          <dgm:dir/>
          <dgm:animLvl val="lvl"/>
          <dgm:resizeHandles val="exact"/>
        </dgm:presLayoutVars>
      </dgm:prSet>
      <dgm:spPr/>
    </dgm:pt>
    <dgm:pt modelId="{3D89E957-A1AA-4865-85E9-7DBC89485D48}" type="pres">
      <dgm:prSet presAssocID="{02B74E21-4092-461A-84BC-152CD96B7C45}" presName="parentLin" presStyleCnt="0"/>
      <dgm:spPr/>
    </dgm:pt>
    <dgm:pt modelId="{391432B9-EB51-4F77-8B4E-4E6914AE1683}" type="pres">
      <dgm:prSet presAssocID="{02B74E21-4092-461A-84BC-152CD96B7C45}" presName="parentLeftMargin" presStyleLbl="node1" presStyleIdx="0" presStyleCnt="3"/>
      <dgm:spPr/>
    </dgm:pt>
    <dgm:pt modelId="{8CAD4772-185B-4F02-B319-C253113F0702}" type="pres">
      <dgm:prSet presAssocID="{02B74E21-4092-461A-84BC-152CD96B7C4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CA9DDC-F9BF-474E-A696-C4D81C96D80C}" type="pres">
      <dgm:prSet presAssocID="{02B74E21-4092-461A-84BC-152CD96B7C45}" presName="negativeSpace" presStyleCnt="0"/>
      <dgm:spPr/>
    </dgm:pt>
    <dgm:pt modelId="{C26FF11D-47AA-489A-B61A-3A647E333178}" type="pres">
      <dgm:prSet presAssocID="{02B74E21-4092-461A-84BC-152CD96B7C45}" presName="childText" presStyleLbl="conFgAcc1" presStyleIdx="0" presStyleCnt="3">
        <dgm:presLayoutVars>
          <dgm:bulletEnabled val="1"/>
        </dgm:presLayoutVars>
      </dgm:prSet>
      <dgm:spPr/>
    </dgm:pt>
    <dgm:pt modelId="{E5C2CCE1-3F48-404B-BB35-F4F5FDC5854A}" type="pres">
      <dgm:prSet presAssocID="{3C36865F-67DE-4FB1-93E7-F3CB179D2103}" presName="spaceBetweenRectangles" presStyleCnt="0"/>
      <dgm:spPr/>
    </dgm:pt>
    <dgm:pt modelId="{76025483-ECBF-45DA-BD0E-3E2994C1C39F}" type="pres">
      <dgm:prSet presAssocID="{61D39793-9A47-42AE-99B5-34AB788E7DFD}" presName="parentLin" presStyleCnt="0"/>
      <dgm:spPr/>
    </dgm:pt>
    <dgm:pt modelId="{ABA542AC-1B66-4343-9964-708CC94279A3}" type="pres">
      <dgm:prSet presAssocID="{61D39793-9A47-42AE-99B5-34AB788E7DFD}" presName="parentLeftMargin" presStyleLbl="node1" presStyleIdx="0" presStyleCnt="3"/>
      <dgm:spPr/>
    </dgm:pt>
    <dgm:pt modelId="{AADC2795-D3DC-468F-8249-D6F64EC35A49}" type="pres">
      <dgm:prSet presAssocID="{61D39793-9A47-42AE-99B5-34AB788E7DF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55E9003-F318-46B1-8266-61E6483DA70F}" type="pres">
      <dgm:prSet presAssocID="{61D39793-9A47-42AE-99B5-34AB788E7DFD}" presName="negativeSpace" presStyleCnt="0"/>
      <dgm:spPr/>
    </dgm:pt>
    <dgm:pt modelId="{A0FE0253-7BC7-4D92-8238-39BCCEB1C17B}" type="pres">
      <dgm:prSet presAssocID="{61D39793-9A47-42AE-99B5-34AB788E7DFD}" presName="childText" presStyleLbl="conFgAcc1" presStyleIdx="1" presStyleCnt="3">
        <dgm:presLayoutVars>
          <dgm:bulletEnabled val="1"/>
        </dgm:presLayoutVars>
      </dgm:prSet>
      <dgm:spPr/>
    </dgm:pt>
    <dgm:pt modelId="{DA693878-4D9A-4464-AA85-6656234D3C2E}" type="pres">
      <dgm:prSet presAssocID="{B84898CE-A4DC-461D-AA17-B1956987843E}" presName="spaceBetweenRectangles" presStyleCnt="0"/>
      <dgm:spPr/>
    </dgm:pt>
    <dgm:pt modelId="{979F6A27-FC0A-457B-8621-3C810B40825D}" type="pres">
      <dgm:prSet presAssocID="{19AE319A-11C0-42BF-B920-951613E05073}" presName="parentLin" presStyleCnt="0"/>
      <dgm:spPr/>
    </dgm:pt>
    <dgm:pt modelId="{D4E1BC1E-1A61-4FFB-A2DE-456F4E0178F6}" type="pres">
      <dgm:prSet presAssocID="{19AE319A-11C0-42BF-B920-951613E05073}" presName="parentLeftMargin" presStyleLbl="node1" presStyleIdx="1" presStyleCnt="3"/>
      <dgm:spPr/>
    </dgm:pt>
    <dgm:pt modelId="{9783AB52-EEDD-4410-AADA-BD96D19FFA95}" type="pres">
      <dgm:prSet presAssocID="{19AE319A-11C0-42BF-B920-951613E0507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67B6AD-67E9-4C1B-B5DA-D7573DFD6CB0}" type="pres">
      <dgm:prSet presAssocID="{19AE319A-11C0-42BF-B920-951613E05073}" presName="negativeSpace" presStyleCnt="0"/>
      <dgm:spPr/>
    </dgm:pt>
    <dgm:pt modelId="{23559E36-2EF4-4D00-82A8-0FC01BC1C0FB}" type="pres">
      <dgm:prSet presAssocID="{19AE319A-11C0-42BF-B920-951613E0507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7658205-A42D-4552-9B14-5A4E640081A9}" type="presOf" srcId="{9E8857A3-4FFF-4A0A-A352-ED2C613E8B81}" destId="{0C720C6D-DE24-4875-B114-A140059C4238}" srcOrd="0" destOrd="0" presId="urn:microsoft.com/office/officeart/2005/8/layout/list1"/>
    <dgm:cxn modelId="{40CB0507-C5BD-41D6-B572-8B821A6CB8CD}" type="presOf" srcId="{19AE319A-11C0-42BF-B920-951613E05073}" destId="{9783AB52-EEDD-4410-AADA-BD96D19FFA95}" srcOrd="1" destOrd="0" presId="urn:microsoft.com/office/officeart/2005/8/layout/list1"/>
    <dgm:cxn modelId="{1DD36425-CB53-403F-B0BB-76B60964EF29}" type="presOf" srcId="{19AE319A-11C0-42BF-B920-951613E05073}" destId="{D4E1BC1E-1A61-4FFB-A2DE-456F4E0178F6}" srcOrd="0" destOrd="0" presId="urn:microsoft.com/office/officeart/2005/8/layout/list1"/>
    <dgm:cxn modelId="{4AE0523E-7320-4C24-9D05-6781FE053A9E}" srcId="{9E8857A3-4FFF-4A0A-A352-ED2C613E8B81}" destId="{02B74E21-4092-461A-84BC-152CD96B7C45}" srcOrd="0" destOrd="0" parTransId="{D4057547-9B1F-4355-8E50-32E0E06A1118}" sibTransId="{3C36865F-67DE-4FB1-93E7-F3CB179D2103}"/>
    <dgm:cxn modelId="{AA9DFE60-C423-4143-AD63-87E9549F888E}" srcId="{9E8857A3-4FFF-4A0A-A352-ED2C613E8B81}" destId="{19AE319A-11C0-42BF-B920-951613E05073}" srcOrd="2" destOrd="0" parTransId="{71DA4E9B-7C12-4038-8424-CD769FB8D2E8}" sibTransId="{BB7C3984-2859-4AED-8910-E160DEE73FE5}"/>
    <dgm:cxn modelId="{3B5DD26E-5F6A-46AA-9DC5-AA8E80480D4A}" type="presOf" srcId="{61D39793-9A47-42AE-99B5-34AB788E7DFD}" destId="{ABA542AC-1B66-4343-9964-708CC94279A3}" srcOrd="0" destOrd="0" presId="urn:microsoft.com/office/officeart/2005/8/layout/list1"/>
    <dgm:cxn modelId="{E87DFC8A-A2F7-4184-AC1C-3E13196E2F78}" srcId="{9E8857A3-4FFF-4A0A-A352-ED2C613E8B81}" destId="{61D39793-9A47-42AE-99B5-34AB788E7DFD}" srcOrd="1" destOrd="0" parTransId="{22FC3369-9E95-431F-BF0A-EE7953C1B557}" sibTransId="{B84898CE-A4DC-461D-AA17-B1956987843E}"/>
    <dgm:cxn modelId="{77E8FFE3-30A9-49B8-B28E-AD8493903110}" type="presOf" srcId="{61D39793-9A47-42AE-99B5-34AB788E7DFD}" destId="{AADC2795-D3DC-468F-8249-D6F64EC35A49}" srcOrd="1" destOrd="0" presId="urn:microsoft.com/office/officeart/2005/8/layout/list1"/>
    <dgm:cxn modelId="{60C37BE5-0FC8-47AD-9CE5-B5CF5698B85A}" type="presOf" srcId="{02B74E21-4092-461A-84BC-152CD96B7C45}" destId="{391432B9-EB51-4F77-8B4E-4E6914AE1683}" srcOrd="0" destOrd="0" presId="urn:microsoft.com/office/officeart/2005/8/layout/list1"/>
    <dgm:cxn modelId="{495EC7E6-9518-4C75-8FB1-92263F9201A3}" type="presOf" srcId="{02B74E21-4092-461A-84BC-152CD96B7C45}" destId="{8CAD4772-185B-4F02-B319-C253113F0702}" srcOrd="1" destOrd="0" presId="urn:microsoft.com/office/officeart/2005/8/layout/list1"/>
    <dgm:cxn modelId="{73CE1A94-4043-4D43-A4C9-91203D583957}" type="presParOf" srcId="{0C720C6D-DE24-4875-B114-A140059C4238}" destId="{3D89E957-A1AA-4865-85E9-7DBC89485D48}" srcOrd="0" destOrd="0" presId="urn:microsoft.com/office/officeart/2005/8/layout/list1"/>
    <dgm:cxn modelId="{BA2E53DD-F0C6-48B5-B2B4-76E776A3F8BB}" type="presParOf" srcId="{3D89E957-A1AA-4865-85E9-7DBC89485D48}" destId="{391432B9-EB51-4F77-8B4E-4E6914AE1683}" srcOrd="0" destOrd="0" presId="urn:microsoft.com/office/officeart/2005/8/layout/list1"/>
    <dgm:cxn modelId="{28CDD61D-873A-4D12-A58E-F5B5D98881E5}" type="presParOf" srcId="{3D89E957-A1AA-4865-85E9-7DBC89485D48}" destId="{8CAD4772-185B-4F02-B319-C253113F0702}" srcOrd="1" destOrd="0" presId="urn:microsoft.com/office/officeart/2005/8/layout/list1"/>
    <dgm:cxn modelId="{890D81D7-535C-4337-876A-9DFCC850273F}" type="presParOf" srcId="{0C720C6D-DE24-4875-B114-A140059C4238}" destId="{27CA9DDC-F9BF-474E-A696-C4D81C96D80C}" srcOrd="1" destOrd="0" presId="urn:microsoft.com/office/officeart/2005/8/layout/list1"/>
    <dgm:cxn modelId="{03245747-09EC-4BF5-8B45-79C0CF5BE184}" type="presParOf" srcId="{0C720C6D-DE24-4875-B114-A140059C4238}" destId="{C26FF11D-47AA-489A-B61A-3A647E333178}" srcOrd="2" destOrd="0" presId="urn:microsoft.com/office/officeart/2005/8/layout/list1"/>
    <dgm:cxn modelId="{29A2830A-B808-42FD-AC1E-A077E3A77A59}" type="presParOf" srcId="{0C720C6D-DE24-4875-B114-A140059C4238}" destId="{E5C2CCE1-3F48-404B-BB35-F4F5FDC5854A}" srcOrd="3" destOrd="0" presId="urn:microsoft.com/office/officeart/2005/8/layout/list1"/>
    <dgm:cxn modelId="{A47AA6E0-4D04-4450-ACEC-7C981BE860F1}" type="presParOf" srcId="{0C720C6D-DE24-4875-B114-A140059C4238}" destId="{76025483-ECBF-45DA-BD0E-3E2994C1C39F}" srcOrd="4" destOrd="0" presId="urn:microsoft.com/office/officeart/2005/8/layout/list1"/>
    <dgm:cxn modelId="{BE2576D5-168F-4A47-98E8-42FCA17922D1}" type="presParOf" srcId="{76025483-ECBF-45DA-BD0E-3E2994C1C39F}" destId="{ABA542AC-1B66-4343-9964-708CC94279A3}" srcOrd="0" destOrd="0" presId="urn:microsoft.com/office/officeart/2005/8/layout/list1"/>
    <dgm:cxn modelId="{DBEB6F93-04AA-4963-A1C7-8FAF29EADF7A}" type="presParOf" srcId="{76025483-ECBF-45DA-BD0E-3E2994C1C39F}" destId="{AADC2795-D3DC-468F-8249-D6F64EC35A49}" srcOrd="1" destOrd="0" presId="urn:microsoft.com/office/officeart/2005/8/layout/list1"/>
    <dgm:cxn modelId="{34E5062A-80E0-41A0-B7D5-BBB67A6E8F6D}" type="presParOf" srcId="{0C720C6D-DE24-4875-B114-A140059C4238}" destId="{A55E9003-F318-46B1-8266-61E6483DA70F}" srcOrd="5" destOrd="0" presId="urn:microsoft.com/office/officeart/2005/8/layout/list1"/>
    <dgm:cxn modelId="{41A85171-AE55-4431-AF7F-2DDC9BCC308A}" type="presParOf" srcId="{0C720C6D-DE24-4875-B114-A140059C4238}" destId="{A0FE0253-7BC7-4D92-8238-39BCCEB1C17B}" srcOrd="6" destOrd="0" presId="urn:microsoft.com/office/officeart/2005/8/layout/list1"/>
    <dgm:cxn modelId="{60F079E4-7007-4099-BF3D-3A44AF6EB2DF}" type="presParOf" srcId="{0C720C6D-DE24-4875-B114-A140059C4238}" destId="{DA693878-4D9A-4464-AA85-6656234D3C2E}" srcOrd="7" destOrd="0" presId="urn:microsoft.com/office/officeart/2005/8/layout/list1"/>
    <dgm:cxn modelId="{0A5FF100-4AAF-4911-90B9-7F19CD96A185}" type="presParOf" srcId="{0C720C6D-DE24-4875-B114-A140059C4238}" destId="{979F6A27-FC0A-457B-8621-3C810B40825D}" srcOrd="8" destOrd="0" presId="urn:microsoft.com/office/officeart/2005/8/layout/list1"/>
    <dgm:cxn modelId="{8A3CBEC6-AE41-4402-9CFA-A5F35EAD15D2}" type="presParOf" srcId="{979F6A27-FC0A-457B-8621-3C810B40825D}" destId="{D4E1BC1E-1A61-4FFB-A2DE-456F4E0178F6}" srcOrd="0" destOrd="0" presId="urn:microsoft.com/office/officeart/2005/8/layout/list1"/>
    <dgm:cxn modelId="{4381EDEE-B377-4633-AAEE-6076BA40E7CA}" type="presParOf" srcId="{979F6A27-FC0A-457B-8621-3C810B40825D}" destId="{9783AB52-EEDD-4410-AADA-BD96D19FFA95}" srcOrd="1" destOrd="0" presId="urn:microsoft.com/office/officeart/2005/8/layout/list1"/>
    <dgm:cxn modelId="{61007609-9B92-4AD0-8638-F289C0240EC9}" type="presParOf" srcId="{0C720C6D-DE24-4875-B114-A140059C4238}" destId="{8167B6AD-67E9-4C1B-B5DA-D7573DFD6CB0}" srcOrd="9" destOrd="0" presId="urn:microsoft.com/office/officeart/2005/8/layout/list1"/>
    <dgm:cxn modelId="{05F5D44D-9DD4-4450-B554-41179B00E63D}" type="presParOf" srcId="{0C720C6D-DE24-4875-B114-A140059C4238}" destId="{23559E36-2EF4-4D00-82A8-0FC01BC1C0F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E8857A3-4FFF-4A0A-A352-ED2C613E8B81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2B74E21-4092-461A-84BC-152CD96B7C45}">
      <dgm:prSet phldrT="[Texte]"/>
      <dgm:spPr/>
      <dgm:t>
        <a:bodyPr/>
        <a:lstStyle/>
        <a:p>
          <a:r>
            <a: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commun féminin singulier</a:t>
          </a:r>
          <a:endParaRPr lang="en-US" dirty="0"/>
        </a:p>
      </dgm:t>
    </dgm:pt>
    <dgm:pt modelId="{D4057547-9B1F-4355-8E50-32E0E06A1118}" type="parTrans" cxnId="{4AE0523E-7320-4C24-9D05-6781FE053A9E}">
      <dgm:prSet/>
      <dgm:spPr/>
      <dgm:t>
        <a:bodyPr/>
        <a:lstStyle/>
        <a:p>
          <a:endParaRPr lang="en-US"/>
        </a:p>
      </dgm:t>
    </dgm:pt>
    <dgm:pt modelId="{3C36865F-67DE-4FB1-93E7-F3CB179D2103}" type="sibTrans" cxnId="{4AE0523E-7320-4C24-9D05-6781FE053A9E}">
      <dgm:prSet/>
      <dgm:spPr/>
      <dgm:t>
        <a:bodyPr/>
        <a:lstStyle/>
        <a:p>
          <a:endParaRPr lang="en-US"/>
        </a:p>
      </dgm:t>
    </dgm:pt>
    <dgm:pt modelId="{61D39793-9A47-42AE-99B5-34AB788E7DFD}">
      <dgm:prSet phldrT="[Texte]"/>
      <dgm:spPr/>
      <dgm:t>
        <a:bodyPr/>
        <a:lstStyle/>
        <a:p>
          <a:r>
            <a: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féminin pluriel</a:t>
          </a:r>
          <a:endParaRPr lang="en-US" dirty="0"/>
        </a:p>
      </dgm:t>
    </dgm:pt>
    <dgm:pt modelId="{22FC3369-9E95-431F-BF0A-EE7953C1B557}" type="parTrans" cxnId="{E87DFC8A-A2F7-4184-AC1C-3E13196E2F78}">
      <dgm:prSet/>
      <dgm:spPr/>
      <dgm:t>
        <a:bodyPr/>
        <a:lstStyle/>
        <a:p>
          <a:endParaRPr lang="en-US"/>
        </a:p>
      </dgm:t>
    </dgm:pt>
    <dgm:pt modelId="{B84898CE-A4DC-461D-AA17-B1956987843E}" type="sibTrans" cxnId="{E87DFC8A-A2F7-4184-AC1C-3E13196E2F78}">
      <dgm:prSet/>
      <dgm:spPr/>
      <dgm:t>
        <a:bodyPr/>
        <a:lstStyle/>
        <a:p>
          <a:endParaRPr lang="en-US"/>
        </a:p>
      </dgm:t>
    </dgm:pt>
    <dgm:pt modelId="{19AE319A-11C0-42BF-B920-951613E05073}">
      <dgm:prSet phldrT="[Texte]"/>
      <dgm:spPr/>
      <dgm:t>
        <a:bodyPr/>
        <a:lstStyle/>
        <a:p>
          <a:r>
            <a: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propre féminin singulier</a:t>
          </a:r>
          <a:endParaRPr lang="en-US" dirty="0"/>
        </a:p>
      </dgm:t>
    </dgm:pt>
    <dgm:pt modelId="{71DA4E9B-7C12-4038-8424-CD769FB8D2E8}" type="parTrans" cxnId="{AA9DFE60-C423-4143-AD63-87E9549F888E}">
      <dgm:prSet/>
      <dgm:spPr/>
      <dgm:t>
        <a:bodyPr/>
        <a:lstStyle/>
        <a:p>
          <a:endParaRPr lang="en-US"/>
        </a:p>
      </dgm:t>
    </dgm:pt>
    <dgm:pt modelId="{BB7C3984-2859-4AED-8910-E160DEE73FE5}" type="sibTrans" cxnId="{AA9DFE60-C423-4143-AD63-87E9549F888E}">
      <dgm:prSet/>
      <dgm:spPr/>
      <dgm:t>
        <a:bodyPr/>
        <a:lstStyle/>
        <a:p>
          <a:endParaRPr lang="en-US"/>
        </a:p>
      </dgm:t>
    </dgm:pt>
    <dgm:pt modelId="{0C720C6D-DE24-4875-B114-A140059C4238}" type="pres">
      <dgm:prSet presAssocID="{9E8857A3-4FFF-4A0A-A352-ED2C613E8B81}" presName="linear" presStyleCnt="0">
        <dgm:presLayoutVars>
          <dgm:dir/>
          <dgm:animLvl val="lvl"/>
          <dgm:resizeHandles val="exact"/>
        </dgm:presLayoutVars>
      </dgm:prSet>
      <dgm:spPr/>
    </dgm:pt>
    <dgm:pt modelId="{3D89E957-A1AA-4865-85E9-7DBC89485D48}" type="pres">
      <dgm:prSet presAssocID="{02B74E21-4092-461A-84BC-152CD96B7C45}" presName="parentLin" presStyleCnt="0"/>
      <dgm:spPr/>
    </dgm:pt>
    <dgm:pt modelId="{391432B9-EB51-4F77-8B4E-4E6914AE1683}" type="pres">
      <dgm:prSet presAssocID="{02B74E21-4092-461A-84BC-152CD96B7C45}" presName="parentLeftMargin" presStyleLbl="node1" presStyleIdx="0" presStyleCnt="3"/>
      <dgm:spPr/>
    </dgm:pt>
    <dgm:pt modelId="{8CAD4772-185B-4F02-B319-C253113F0702}" type="pres">
      <dgm:prSet presAssocID="{02B74E21-4092-461A-84BC-152CD96B7C4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CA9DDC-F9BF-474E-A696-C4D81C96D80C}" type="pres">
      <dgm:prSet presAssocID="{02B74E21-4092-461A-84BC-152CD96B7C45}" presName="negativeSpace" presStyleCnt="0"/>
      <dgm:spPr/>
    </dgm:pt>
    <dgm:pt modelId="{C26FF11D-47AA-489A-B61A-3A647E333178}" type="pres">
      <dgm:prSet presAssocID="{02B74E21-4092-461A-84BC-152CD96B7C45}" presName="childText" presStyleLbl="conFgAcc1" presStyleIdx="0" presStyleCnt="3">
        <dgm:presLayoutVars>
          <dgm:bulletEnabled val="1"/>
        </dgm:presLayoutVars>
      </dgm:prSet>
      <dgm:spPr/>
    </dgm:pt>
    <dgm:pt modelId="{E5C2CCE1-3F48-404B-BB35-F4F5FDC5854A}" type="pres">
      <dgm:prSet presAssocID="{3C36865F-67DE-4FB1-93E7-F3CB179D2103}" presName="spaceBetweenRectangles" presStyleCnt="0"/>
      <dgm:spPr/>
    </dgm:pt>
    <dgm:pt modelId="{76025483-ECBF-45DA-BD0E-3E2994C1C39F}" type="pres">
      <dgm:prSet presAssocID="{61D39793-9A47-42AE-99B5-34AB788E7DFD}" presName="parentLin" presStyleCnt="0"/>
      <dgm:spPr/>
    </dgm:pt>
    <dgm:pt modelId="{ABA542AC-1B66-4343-9964-708CC94279A3}" type="pres">
      <dgm:prSet presAssocID="{61D39793-9A47-42AE-99B5-34AB788E7DFD}" presName="parentLeftMargin" presStyleLbl="node1" presStyleIdx="0" presStyleCnt="3"/>
      <dgm:spPr/>
    </dgm:pt>
    <dgm:pt modelId="{AADC2795-D3DC-468F-8249-D6F64EC35A49}" type="pres">
      <dgm:prSet presAssocID="{61D39793-9A47-42AE-99B5-34AB788E7DF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55E9003-F318-46B1-8266-61E6483DA70F}" type="pres">
      <dgm:prSet presAssocID="{61D39793-9A47-42AE-99B5-34AB788E7DFD}" presName="negativeSpace" presStyleCnt="0"/>
      <dgm:spPr/>
    </dgm:pt>
    <dgm:pt modelId="{A0FE0253-7BC7-4D92-8238-39BCCEB1C17B}" type="pres">
      <dgm:prSet presAssocID="{61D39793-9A47-42AE-99B5-34AB788E7DFD}" presName="childText" presStyleLbl="conFgAcc1" presStyleIdx="1" presStyleCnt="3">
        <dgm:presLayoutVars>
          <dgm:bulletEnabled val="1"/>
        </dgm:presLayoutVars>
      </dgm:prSet>
      <dgm:spPr/>
    </dgm:pt>
    <dgm:pt modelId="{DA693878-4D9A-4464-AA85-6656234D3C2E}" type="pres">
      <dgm:prSet presAssocID="{B84898CE-A4DC-461D-AA17-B1956987843E}" presName="spaceBetweenRectangles" presStyleCnt="0"/>
      <dgm:spPr/>
    </dgm:pt>
    <dgm:pt modelId="{979F6A27-FC0A-457B-8621-3C810B40825D}" type="pres">
      <dgm:prSet presAssocID="{19AE319A-11C0-42BF-B920-951613E05073}" presName="parentLin" presStyleCnt="0"/>
      <dgm:spPr/>
    </dgm:pt>
    <dgm:pt modelId="{D4E1BC1E-1A61-4FFB-A2DE-456F4E0178F6}" type="pres">
      <dgm:prSet presAssocID="{19AE319A-11C0-42BF-B920-951613E05073}" presName="parentLeftMargin" presStyleLbl="node1" presStyleIdx="1" presStyleCnt="3"/>
      <dgm:spPr/>
    </dgm:pt>
    <dgm:pt modelId="{9783AB52-EEDD-4410-AADA-BD96D19FFA95}" type="pres">
      <dgm:prSet presAssocID="{19AE319A-11C0-42BF-B920-951613E0507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67B6AD-67E9-4C1B-B5DA-D7573DFD6CB0}" type="pres">
      <dgm:prSet presAssocID="{19AE319A-11C0-42BF-B920-951613E05073}" presName="negativeSpace" presStyleCnt="0"/>
      <dgm:spPr/>
    </dgm:pt>
    <dgm:pt modelId="{23559E36-2EF4-4D00-82A8-0FC01BC1C0FB}" type="pres">
      <dgm:prSet presAssocID="{19AE319A-11C0-42BF-B920-951613E0507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7658205-A42D-4552-9B14-5A4E640081A9}" type="presOf" srcId="{9E8857A3-4FFF-4A0A-A352-ED2C613E8B81}" destId="{0C720C6D-DE24-4875-B114-A140059C4238}" srcOrd="0" destOrd="0" presId="urn:microsoft.com/office/officeart/2005/8/layout/list1"/>
    <dgm:cxn modelId="{40CB0507-C5BD-41D6-B572-8B821A6CB8CD}" type="presOf" srcId="{19AE319A-11C0-42BF-B920-951613E05073}" destId="{9783AB52-EEDD-4410-AADA-BD96D19FFA95}" srcOrd="1" destOrd="0" presId="urn:microsoft.com/office/officeart/2005/8/layout/list1"/>
    <dgm:cxn modelId="{1DD36425-CB53-403F-B0BB-76B60964EF29}" type="presOf" srcId="{19AE319A-11C0-42BF-B920-951613E05073}" destId="{D4E1BC1E-1A61-4FFB-A2DE-456F4E0178F6}" srcOrd="0" destOrd="0" presId="urn:microsoft.com/office/officeart/2005/8/layout/list1"/>
    <dgm:cxn modelId="{4AE0523E-7320-4C24-9D05-6781FE053A9E}" srcId="{9E8857A3-4FFF-4A0A-A352-ED2C613E8B81}" destId="{02B74E21-4092-461A-84BC-152CD96B7C45}" srcOrd="0" destOrd="0" parTransId="{D4057547-9B1F-4355-8E50-32E0E06A1118}" sibTransId="{3C36865F-67DE-4FB1-93E7-F3CB179D2103}"/>
    <dgm:cxn modelId="{AA9DFE60-C423-4143-AD63-87E9549F888E}" srcId="{9E8857A3-4FFF-4A0A-A352-ED2C613E8B81}" destId="{19AE319A-11C0-42BF-B920-951613E05073}" srcOrd="2" destOrd="0" parTransId="{71DA4E9B-7C12-4038-8424-CD769FB8D2E8}" sibTransId="{BB7C3984-2859-4AED-8910-E160DEE73FE5}"/>
    <dgm:cxn modelId="{3B5DD26E-5F6A-46AA-9DC5-AA8E80480D4A}" type="presOf" srcId="{61D39793-9A47-42AE-99B5-34AB788E7DFD}" destId="{ABA542AC-1B66-4343-9964-708CC94279A3}" srcOrd="0" destOrd="0" presId="urn:microsoft.com/office/officeart/2005/8/layout/list1"/>
    <dgm:cxn modelId="{E87DFC8A-A2F7-4184-AC1C-3E13196E2F78}" srcId="{9E8857A3-4FFF-4A0A-A352-ED2C613E8B81}" destId="{61D39793-9A47-42AE-99B5-34AB788E7DFD}" srcOrd="1" destOrd="0" parTransId="{22FC3369-9E95-431F-BF0A-EE7953C1B557}" sibTransId="{B84898CE-A4DC-461D-AA17-B1956987843E}"/>
    <dgm:cxn modelId="{77E8FFE3-30A9-49B8-B28E-AD8493903110}" type="presOf" srcId="{61D39793-9A47-42AE-99B5-34AB788E7DFD}" destId="{AADC2795-D3DC-468F-8249-D6F64EC35A49}" srcOrd="1" destOrd="0" presId="urn:microsoft.com/office/officeart/2005/8/layout/list1"/>
    <dgm:cxn modelId="{60C37BE5-0FC8-47AD-9CE5-B5CF5698B85A}" type="presOf" srcId="{02B74E21-4092-461A-84BC-152CD96B7C45}" destId="{391432B9-EB51-4F77-8B4E-4E6914AE1683}" srcOrd="0" destOrd="0" presId="urn:microsoft.com/office/officeart/2005/8/layout/list1"/>
    <dgm:cxn modelId="{495EC7E6-9518-4C75-8FB1-92263F9201A3}" type="presOf" srcId="{02B74E21-4092-461A-84BC-152CD96B7C45}" destId="{8CAD4772-185B-4F02-B319-C253113F0702}" srcOrd="1" destOrd="0" presId="urn:microsoft.com/office/officeart/2005/8/layout/list1"/>
    <dgm:cxn modelId="{73CE1A94-4043-4D43-A4C9-91203D583957}" type="presParOf" srcId="{0C720C6D-DE24-4875-B114-A140059C4238}" destId="{3D89E957-A1AA-4865-85E9-7DBC89485D48}" srcOrd="0" destOrd="0" presId="urn:microsoft.com/office/officeart/2005/8/layout/list1"/>
    <dgm:cxn modelId="{BA2E53DD-F0C6-48B5-B2B4-76E776A3F8BB}" type="presParOf" srcId="{3D89E957-A1AA-4865-85E9-7DBC89485D48}" destId="{391432B9-EB51-4F77-8B4E-4E6914AE1683}" srcOrd="0" destOrd="0" presId="urn:microsoft.com/office/officeart/2005/8/layout/list1"/>
    <dgm:cxn modelId="{28CDD61D-873A-4D12-A58E-F5B5D98881E5}" type="presParOf" srcId="{3D89E957-A1AA-4865-85E9-7DBC89485D48}" destId="{8CAD4772-185B-4F02-B319-C253113F0702}" srcOrd="1" destOrd="0" presId="urn:microsoft.com/office/officeart/2005/8/layout/list1"/>
    <dgm:cxn modelId="{890D81D7-535C-4337-876A-9DFCC850273F}" type="presParOf" srcId="{0C720C6D-DE24-4875-B114-A140059C4238}" destId="{27CA9DDC-F9BF-474E-A696-C4D81C96D80C}" srcOrd="1" destOrd="0" presId="urn:microsoft.com/office/officeart/2005/8/layout/list1"/>
    <dgm:cxn modelId="{03245747-09EC-4BF5-8B45-79C0CF5BE184}" type="presParOf" srcId="{0C720C6D-DE24-4875-B114-A140059C4238}" destId="{C26FF11D-47AA-489A-B61A-3A647E333178}" srcOrd="2" destOrd="0" presId="urn:microsoft.com/office/officeart/2005/8/layout/list1"/>
    <dgm:cxn modelId="{29A2830A-B808-42FD-AC1E-A077E3A77A59}" type="presParOf" srcId="{0C720C6D-DE24-4875-B114-A140059C4238}" destId="{E5C2CCE1-3F48-404B-BB35-F4F5FDC5854A}" srcOrd="3" destOrd="0" presId="urn:microsoft.com/office/officeart/2005/8/layout/list1"/>
    <dgm:cxn modelId="{A47AA6E0-4D04-4450-ACEC-7C981BE860F1}" type="presParOf" srcId="{0C720C6D-DE24-4875-B114-A140059C4238}" destId="{76025483-ECBF-45DA-BD0E-3E2994C1C39F}" srcOrd="4" destOrd="0" presId="urn:microsoft.com/office/officeart/2005/8/layout/list1"/>
    <dgm:cxn modelId="{BE2576D5-168F-4A47-98E8-42FCA17922D1}" type="presParOf" srcId="{76025483-ECBF-45DA-BD0E-3E2994C1C39F}" destId="{ABA542AC-1B66-4343-9964-708CC94279A3}" srcOrd="0" destOrd="0" presId="urn:microsoft.com/office/officeart/2005/8/layout/list1"/>
    <dgm:cxn modelId="{DBEB6F93-04AA-4963-A1C7-8FAF29EADF7A}" type="presParOf" srcId="{76025483-ECBF-45DA-BD0E-3E2994C1C39F}" destId="{AADC2795-D3DC-468F-8249-D6F64EC35A49}" srcOrd="1" destOrd="0" presId="urn:microsoft.com/office/officeart/2005/8/layout/list1"/>
    <dgm:cxn modelId="{34E5062A-80E0-41A0-B7D5-BBB67A6E8F6D}" type="presParOf" srcId="{0C720C6D-DE24-4875-B114-A140059C4238}" destId="{A55E9003-F318-46B1-8266-61E6483DA70F}" srcOrd="5" destOrd="0" presId="urn:microsoft.com/office/officeart/2005/8/layout/list1"/>
    <dgm:cxn modelId="{41A85171-AE55-4431-AF7F-2DDC9BCC308A}" type="presParOf" srcId="{0C720C6D-DE24-4875-B114-A140059C4238}" destId="{A0FE0253-7BC7-4D92-8238-39BCCEB1C17B}" srcOrd="6" destOrd="0" presId="urn:microsoft.com/office/officeart/2005/8/layout/list1"/>
    <dgm:cxn modelId="{60F079E4-7007-4099-BF3D-3A44AF6EB2DF}" type="presParOf" srcId="{0C720C6D-DE24-4875-B114-A140059C4238}" destId="{DA693878-4D9A-4464-AA85-6656234D3C2E}" srcOrd="7" destOrd="0" presId="urn:microsoft.com/office/officeart/2005/8/layout/list1"/>
    <dgm:cxn modelId="{0A5FF100-4AAF-4911-90B9-7F19CD96A185}" type="presParOf" srcId="{0C720C6D-DE24-4875-B114-A140059C4238}" destId="{979F6A27-FC0A-457B-8621-3C810B40825D}" srcOrd="8" destOrd="0" presId="urn:microsoft.com/office/officeart/2005/8/layout/list1"/>
    <dgm:cxn modelId="{8A3CBEC6-AE41-4402-9CFA-A5F35EAD15D2}" type="presParOf" srcId="{979F6A27-FC0A-457B-8621-3C810B40825D}" destId="{D4E1BC1E-1A61-4FFB-A2DE-456F4E0178F6}" srcOrd="0" destOrd="0" presId="urn:microsoft.com/office/officeart/2005/8/layout/list1"/>
    <dgm:cxn modelId="{4381EDEE-B377-4633-AAEE-6076BA40E7CA}" type="presParOf" srcId="{979F6A27-FC0A-457B-8621-3C810B40825D}" destId="{9783AB52-EEDD-4410-AADA-BD96D19FFA95}" srcOrd="1" destOrd="0" presId="urn:microsoft.com/office/officeart/2005/8/layout/list1"/>
    <dgm:cxn modelId="{61007609-9B92-4AD0-8638-F289C0240EC9}" type="presParOf" srcId="{0C720C6D-DE24-4875-B114-A140059C4238}" destId="{8167B6AD-67E9-4C1B-B5DA-D7573DFD6CB0}" srcOrd="9" destOrd="0" presId="urn:microsoft.com/office/officeart/2005/8/layout/list1"/>
    <dgm:cxn modelId="{05F5D44D-9DD4-4450-B554-41179B00E63D}" type="presParOf" srcId="{0C720C6D-DE24-4875-B114-A140059C4238}" destId="{23559E36-2EF4-4D00-82A8-0FC01BC1C0F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E8857A3-4FFF-4A0A-A352-ED2C613E8B81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2B74E21-4092-461A-84BC-152CD96B7C45}">
      <dgm:prSet phldrT="[Texte]"/>
      <dgm:spPr/>
      <dgm:t>
        <a:bodyPr/>
        <a:lstStyle/>
        <a:p>
          <a:r>
            <a:rPr lang="fr-FR" dirty="0"/>
            <a:t>nom propre masculin pluriel</a:t>
          </a:r>
          <a:endParaRPr lang="en-US" dirty="0"/>
        </a:p>
      </dgm:t>
    </dgm:pt>
    <dgm:pt modelId="{D4057547-9B1F-4355-8E50-32E0E06A1118}" type="parTrans" cxnId="{4AE0523E-7320-4C24-9D05-6781FE053A9E}">
      <dgm:prSet/>
      <dgm:spPr/>
      <dgm:t>
        <a:bodyPr/>
        <a:lstStyle/>
        <a:p>
          <a:endParaRPr lang="en-US"/>
        </a:p>
      </dgm:t>
    </dgm:pt>
    <dgm:pt modelId="{3C36865F-67DE-4FB1-93E7-F3CB179D2103}" type="sibTrans" cxnId="{4AE0523E-7320-4C24-9D05-6781FE053A9E}">
      <dgm:prSet/>
      <dgm:spPr/>
      <dgm:t>
        <a:bodyPr/>
        <a:lstStyle/>
        <a:p>
          <a:endParaRPr lang="en-US"/>
        </a:p>
      </dgm:t>
    </dgm:pt>
    <dgm:pt modelId="{61D39793-9A47-42AE-99B5-34AB788E7DFD}">
      <dgm:prSet phldrT="[Texte]"/>
      <dgm:spPr/>
      <dgm:t>
        <a:bodyPr/>
        <a:lstStyle/>
        <a:p>
          <a:r>
            <a:rPr lang="fr-FR" dirty="0"/>
            <a:t>nom propre masculin singulier</a:t>
          </a:r>
          <a:endParaRPr lang="en-US" dirty="0"/>
        </a:p>
      </dgm:t>
    </dgm:pt>
    <dgm:pt modelId="{22FC3369-9E95-431F-BF0A-EE7953C1B557}" type="parTrans" cxnId="{E87DFC8A-A2F7-4184-AC1C-3E13196E2F78}">
      <dgm:prSet/>
      <dgm:spPr/>
      <dgm:t>
        <a:bodyPr/>
        <a:lstStyle/>
        <a:p>
          <a:endParaRPr lang="en-US"/>
        </a:p>
      </dgm:t>
    </dgm:pt>
    <dgm:pt modelId="{B84898CE-A4DC-461D-AA17-B1956987843E}" type="sibTrans" cxnId="{E87DFC8A-A2F7-4184-AC1C-3E13196E2F78}">
      <dgm:prSet/>
      <dgm:spPr/>
      <dgm:t>
        <a:bodyPr/>
        <a:lstStyle/>
        <a:p>
          <a:endParaRPr lang="en-US"/>
        </a:p>
      </dgm:t>
    </dgm:pt>
    <dgm:pt modelId="{19AE319A-11C0-42BF-B920-951613E05073}">
      <dgm:prSet phldrT="[Texte]"/>
      <dgm:spPr/>
      <dgm:t>
        <a:bodyPr/>
        <a:lstStyle/>
        <a:p>
          <a:r>
            <a:rPr lang="fr-FR" dirty="0"/>
            <a:t>nom propre féminin singulier</a:t>
          </a:r>
          <a:endParaRPr lang="en-US" dirty="0"/>
        </a:p>
      </dgm:t>
    </dgm:pt>
    <dgm:pt modelId="{71DA4E9B-7C12-4038-8424-CD769FB8D2E8}" type="parTrans" cxnId="{AA9DFE60-C423-4143-AD63-87E9549F888E}">
      <dgm:prSet/>
      <dgm:spPr/>
      <dgm:t>
        <a:bodyPr/>
        <a:lstStyle/>
        <a:p>
          <a:endParaRPr lang="en-US"/>
        </a:p>
      </dgm:t>
    </dgm:pt>
    <dgm:pt modelId="{BB7C3984-2859-4AED-8910-E160DEE73FE5}" type="sibTrans" cxnId="{AA9DFE60-C423-4143-AD63-87E9549F888E}">
      <dgm:prSet/>
      <dgm:spPr/>
      <dgm:t>
        <a:bodyPr/>
        <a:lstStyle/>
        <a:p>
          <a:endParaRPr lang="en-US"/>
        </a:p>
      </dgm:t>
    </dgm:pt>
    <dgm:pt modelId="{0C720C6D-DE24-4875-B114-A140059C4238}" type="pres">
      <dgm:prSet presAssocID="{9E8857A3-4FFF-4A0A-A352-ED2C613E8B81}" presName="linear" presStyleCnt="0">
        <dgm:presLayoutVars>
          <dgm:dir/>
          <dgm:animLvl val="lvl"/>
          <dgm:resizeHandles val="exact"/>
        </dgm:presLayoutVars>
      </dgm:prSet>
      <dgm:spPr/>
    </dgm:pt>
    <dgm:pt modelId="{3D89E957-A1AA-4865-85E9-7DBC89485D48}" type="pres">
      <dgm:prSet presAssocID="{02B74E21-4092-461A-84BC-152CD96B7C45}" presName="parentLin" presStyleCnt="0"/>
      <dgm:spPr/>
    </dgm:pt>
    <dgm:pt modelId="{391432B9-EB51-4F77-8B4E-4E6914AE1683}" type="pres">
      <dgm:prSet presAssocID="{02B74E21-4092-461A-84BC-152CD96B7C45}" presName="parentLeftMargin" presStyleLbl="node1" presStyleIdx="0" presStyleCnt="3"/>
      <dgm:spPr/>
    </dgm:pt>
    <dgm:pt modelId="{8CAD4772-185B-4F02-B319-C253113F0702}" type="pres">
      <dgm:prSet presAssocID="{02B74E21-4092-461A-84BC-152CD96B7C4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CA9DDC-F9BF-474E-A696-C4D81C96D80C}" type="pres">
      <dgm:prSet presAssocID="{02B74E21-4092-461A-84BC-152CD96B7C45}" presName="negativeSpace" presStyleCnt="0"/>
      <dgm:spPr/>
    </dgm:pt>
    <dgm:pt modelId="{C26FF11D-47AA-489A-B61A-3A647E333178}" type="pres">
      <dgm:prSet presAssocID="{02B74E21-4092-461A-84BC-152CD96B7C45}" presName="childText" presStyleLbl="conFgAcc1" presStyleIdx="0" presStyleCnt="3">
        <dgm:presLayoutVars>
          <dgm:bulletEnabled val="1"/>
        </dgm:presLayoutVars>
      </dgm:prSet>
      <dgm:spPr/>
    </dgm:pt>
    <dgm:pt modelId="{E5C2CCE1-3F48-404B-BB35-F4F5FDC5854A}" type="pres">
      <dgm:prSet presAssocID="{3C36865F-67DE-4FB1-93E7-F3CB179D2103}" presName="spaceBetweenRectangles" presStyleCnt="0"/>
      <dgm:spPr/>
    </dgm:pt>
    <dgm:pt modelId="{76025483-ECBF-45DA-BD0E-3E2994C1C39F}" type="pres">
      <dgm:prSet presAssocID="{61D39793-9A47-42AE-99B5-34AB788E7DFD}" presName="parentLin" presStyleCnt="0"/>
      <dgm:spPr/>
    </dgm:pt>
    <dgm:pt modelId="{ABA542AC-1B66-4343-9964-708CC94279A3}" type="pres">
      <dgm:prSet presAssocID="{61D39793-9A47-42AE-99B5-34AB788E7DFD}" presName="parentLeftMargin" presStyleLbl="node1" presStyleIdx="0" presStyleCnt="3"/>
      <dgm:spPr/>
    </dgm:pt>
    <dgm:pt modelId="{AADC2795-D3DC-468F-8249-D6F64EC35A49}" type="pres">
      <dgm:prSet presAssocID="{61D39793-9A47-42AE-99B5-34AB788E7DF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55E9003-F318-46B1-8266-61E6483DA70F}" type="pres">
      <dgm:prSet presAssocID="{61D39793-9A47-42AE-99B5-34AB788E7DFD}" presName="negativeSpace" presStyleCnt="0"/>
      <dgm:spPr/>
    </dgm:pt>
    <dgm:pt modelId="{A0FE0253-7BC7-4D92-8238-39BCCEB1C17B}" type="pres">
      <dgm:prSet presAssocID="{61D39793-9A47-42AE-99B5-34AB788E7DFD}" presName="childText" presStyleLbl="conFgAcc1" presStyleIdx="1" presStyleCnt="3">
        <dgm:presLayoutVars>
          <dgm:bulletEnabled val="1"/>
        </dgm:presLayoutVars>
      </dgm:prSet>
      <dgm:spPr/>
    </dgm:pt>
    <dgm:pt modelId="{DA693878-4D9A-4464-AA85-6656234D3C2E}" type="pres">
      <dgm:prSet presAssocID="{B84898CE-A4DC-461D-AA17-B1956987843E}" presName="spaceBetweenRectangles" presStyleCnt="0"/>
      <dgm:spPr/>
    </dgm:pt>
    <dgm:pt modelId="{979F6A27-FC0A-457B-8621-3C810B40825D}" type="pres">
      <dgm:prSet presAssocID="{19AE319A-11C0-42BF-B920-951613E05073}" presName="parentLin" presStyleCnt="0"/>
      <dgm:spPr/>
    </dgm:pt>
    <dgm:pt modelId="{D4E1BC1E-1A61-4FFB-A2DE-456F4E0178F6}" type="pres">
      <dgm:prSet presAssocID="{19AE319A-11C0-42BF-B920-951613E05073}" presName="parentLeftMargin" presStyleLbl="node1" presStyleIdx="1" presStyleCnt="3"/>
      <dgm:spPr/>
    </dgm:pt>
    <dgm:pt modelId="{9783AB52-EEDD-4410-AADA-BD96D19FFA95}" type="pres">
      <dgm:prSet presAssocID="{19AE319A-11C0-42BF-B920-951613E0507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67B6AD-67E9-4C1B-B5DA-D7573DFD6CB0}" type="pres">
      <dgm:prSet presAssocID="{19AE319A-11C0-42BF-B920-951613E05073}" presName="negativeSpace" presStyleCnt="0"/>
      <dgm:spPr/>
    </dgm:pt>
    <dgm:pt modelId="{23559E36-2EF4-4D00-82A8-0FC01BC1C0FB}" type="pres">
      <dgm:prSet presAssocID="{19AE319A-11C0-42BF-B920-951613E0507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7658205-A42D-4552-9B14-5A4E640081A9}" type="presOf" srcId="{9E8857A3-4FFF-4A0A-A352-ED2C613E8B81}" destId="{0C720C6D-DE24-4875-B114-A140059C4238}" srcOrd="0" destOrd="0" presId="urn:microsoft.com/office/officeart/2005/8/layout/list1"/>
    <dgm:cxn modelId="{40CB0507-C5BD-41D6-B572-8B821A6CB8CD}" type="presOf" srcId="{19AE319A-11C0-42BF-B920-951613E05073}" destId="{9783AB52-EEDD-4410-AADA-BD96D19FFA95}" srcOrd="1" destOrd="0" presId="urn:microsoft.com/office/officeart/2005/8/layout/list1"/>
    <dgm:cxn modelId="{1DD36425-CB53-403F-B0BB-76B60964EF29}" type="presOf" srcId="{19AE319A-11C0-42BF-B920-951613E05073}" destId="{D4E1BC1E-1A61-4FFB-A2DE-456F4E0178F6}" srcOrd="0" destOrd="0" presId="urn:microsoft.com/office/officeart/2005/8/layout/list1"/>
    <dgm:cxn modelId="{4AE0523E-7320-4C24-9D05-6781FE053A9E}" srcId="{9E8857A3-4FFF-4A0A-A352-ED2C613E8B81}" destId="{02B74E21-4092-461A-84BC-152CD96B7C45}" srcOrd="0" destOrd="0" parTransId="{D4057547-9B1F-4355-8E50-32E0E06A1118}" sibTransId="{3C36865F-67DE-4FB1-93E7-F3CB179D2103}"/>
    <dgm:cxn modelId="{AA9DFE60-C423-4143-AD63-87E9549F888E}" srcId="{9E8857A3-4FFF-4A0A-A352-ED2C613E8B81}" destId="{19AE319A-11C0-42BF-B920-951613E05073}" srcOrd="2" destOrd="0" parTransId="{71DA4E9B-7C12-4038-8424-CD769FB8D2E8}" sibTransId="{BB7C3984-2859-4AED-8910-E160DEE73FE5}"/>
    <dgm:cxn modelId="{3B5DD26E-5F6A-46AA-9DC5-AA8E80480D4A}" type="presOf" srcId="{61D39793-9A47-42AE-99B5-34AB788E7DFD}" destId="{ABA542AC-1B66-4343-9964-708CC94279A3}" srcOrd="0" destOrd="0" presId="urn:microsoft.com/office/officeart/2005/8/layout/list1"/>
    <dgm:cxn modelId="{E87DFC8A-A2F7-4184-AC1C-3E13196E2F78}" srcId="{9E8857A3-4FFF-4A0A-A352-ED2C613E8B81}" destId="{61D39793-9A47-42AE-99B5-34AB788E7DFD}" srcOrd="1" destOrd="0" parTransId="{22FC3369-9E95-431F-BF0A-EE7953C1B557}" sibTransId="{B84898CE-A4DC-461D-AA17-B1956987843E}"/>
    <dgm:cxn modelId="{77E8FFE3-30A9-49B8-B28E-AD8493903110}" type="presOf" srcId="{61D39793-9A47-42AE-99B5-34AB788E7DFD}" destId="{AADC2795-D3DC-468F-8249-D6F64EC35A49}" srcOrd="1" destOrd="0" presId="urn:microsoft.com/office/officeart/2005/8/layout/list1"/>
    <dgm:cxn modelId="{60C37BE5-0FC8-47AD-9CE5-B5CF5698B85A}" type="presOf" srcId="{02B74E21-4092-461A-84BC-152CD96B7C45}" destId="{391432B9-EB51-4F77-8B4E-4E6914AE1683}" srcOrd="0" destOrd="0" presId="urn:microsoft.com/office/officeart/2005/8/layout/list1"/>
    <dgm:cxn modelId="{495EC7E6-9518-4C75-8FB1-92263F9201A3}" type="presOf" srcId="{02B74E21-4092-461A-84BC-152CD96B7C45}" destId="{8CAD4772-185B-4F02-B319-C253113F0702}" srcOrd="1" destOrd="0" presId="urn:microsoft.com/office/officeart/2005/8/layout/list1"/>
    <dgm:cxn modelId="{73CE1A94-4043-4D43-A4C9-91203D583957}" type="presParOf" srcId="{0C720C6D-DE24-4875-B114-A140059C4238}" destId="{3D89E957-A1AA-4865-85E9-7DBC89485D48}" srcOrd="0" destOrd="0" presId="urn:microsoft.com/office/officeart/2005/8/layout/list1"/>
    <dgm:cxn modelId="{BA2E53DD-F0C6-48B5-B2B4-76E776A3F8BB}" type="presParOf" srcId="{3D89E957-A1AA-4865-85E9-7DBC89485D48}" destId="{391432B9-EB51-4F77-8B4E-4E6914AE1683}" srcOrd="0" destOrd="0" presId="urn:microsoft.com/office/officeart/2005/8/layout/list1"/>
    <dgm:cxn modelId="{28CDD61D-873A-4D12-A58E-F5B5D98881E5}" type="presParOf" srcId="{3D89E957-A1AA-4865-85E9-7DBC89485D48}" destId="{8CAD4772-185B-4F02-B319-C253113F0702}" srcOrd="1" destOrd="0" presId="urn:microsoft.com/office/officeart/2005/8/layout/list1"/>
    <dgm:cxn modelId="{890D81D7-535C-4337-876A-9DFCC850273F}" type="presParOf" srcId="{0C720C6D-DE24-4875-B114-A140059C4238}" destId="{27CA9DDC-F9BF-474E-A696-C4D81C96D80C}" srcOrd="1" destOrd="0" presId="urn:microsoft.com/office/officeart/2005/8/layout/list1"/>
    <dgm:cxn modelId="{03245747-09EC-4BF5-8B45-79C0CF5BE184}" type="presParOf" srcId="{0C720C6D-DE24-4875-B114-A140059C4238}" destId="{C26FF11D-47AA-489A-B61A-3A647E333178}" srcOrd="2" destOrd="0" presId="urn:microsoft.com/office/officeart/2005/8/layout/list1"/>
    <dgm:cxn modelId="{29A2830A-B808-42FD-AC1E-A077E3A77A59}" type="presParOf" srcId="{0C720C6D-DE24-4875-B114-A140059C4238}" destId="{E5C2CCE1-3F48-404B-BB35-F4F5FDC5854A}" srcOrd="3" destOrd="0" presId="urn:microsoft.com/office/officeart/2005/8/layout/list1"/>
    <dgm:cxn modelId="{A47AA6E0-4D04-4450-ACEC-7C981BE860F1}" type="presParOf" srcId="{0C720C6D-DE24-4875-B114-A140059C4238}" destId="{76025483-ECBF-45DA-BD0E-3E2994C1C39F}" srcOrd="4" destOrd="0" presId="urn:microsoft.com/office/officeart/2005/8/layout/list1"/>
    <dgm:cxn modelId="{BE2576D5-168F-4A47-98E8-42FCA17922D1}" type="presParOf" srcId="{76025483-ECBF-45DA-BD0E-3E2994C1C39F}" destId="{ABA542AC-1B66-4343-9964-708CC94279A3}" srcOrd="0" destOrd="0" presId="urn:microsoft.com/office/officeart/2005/8/layout/list1"/>
    <dgm:cxn modelId="{DBEB6F93-04AA-4963-A1C7-8FAF29EADF7A}" type="presParOf" srcId="{76025483-ECBF-45DA-BD0E-3E2994C1C39F}" destId="{AADC2795-D3DC-468F-8249-D6F64EC35A49}" srcOrd="1" destOrd="0" presId="urn:microsoft.com/office/officeart/2005/8/layout/list1"/>
    <dgm:cxn modelId="{34E5062A-80E0-41A0-B7D5-BBB67A6E8F6D}" type="presParOf" srcId="{0C720C6D-DE24-4875-B114-A140059C4238}" destId="{A55E9003-F318-46B1-8266-61E6483DA70F}" srcOrd="5" destOrd="0" presId="urn:microsoft.com/office/officeart/2005/8/layout/list1"/>
    <dgm:cxn modelId="{41A85171-AE55-4431-AF7F-2DDC9BCC308A}" type="presParOf" srcId="{0C720C6D-DE24-4875-B114-A140059C4238}" destId="{A0FE0253-7BC7-4D92-8238-39BCCEB1C17B}" srcOrd="6" destOrd="0" presId="urn:microsoft.com/office/officeart/2005/8/layout/list1"/>
    <dgm:cxn modelId="{60F079E4-7007-4099-BF3D-3A44AF6EB2DF}" type="presParOf" srcId="{0C720C6D-DE24-4875-B114-A140059C4238}" destId="{DA693878-4D9A-4464-AA85-6656234D3C2E}" srcOrd="7" destOrd="0" presId="urn:microsoft.com/office/officeart/2005/8/layout/list1"/>
    <dgm:cxn modelId="{0A5FF100-4AAF-4911-90B9-7F19CD96A185}" type="presParOf" srcId="{0C720C6D-DE24-4875-B114-A140059C4238}" destId="{979F6A27-FC0A-457B-8621-3C810B40825D}" srcOrd="8" destOrd="0" presId="urn:microsoft.com/office/officeart/2005/8/layout/list1"/>
    <dgm:cxn modelId="{8A3CBEC6-AE41-4402-9CFA-A5F35EAD15D2}" type="presParOf" srcId="{979F6A27-FC0A-457B-8621-3C810B40825D}" destId="{D4E1BC1E-1A61-4FFB-A2DE-456F4E0178F6}" srcOrd="0" destOrd="0" presId="urn:microsoft.com/office/officeart/2005/8/layout/list1"/>
    <dgm:cxn modelId="{4381EDEE-B377-4633-AAEE-6076BA40E7CA}" type="presParOf" srcId="{979F6A27-FC0A-457B-8621-3C810B40825D}" destId="{9783AB52-EEDD-4410-AADA-BD96D19FFA95}" srcOrd="1" destOrd="0" presId="urn:microsoft.com/office/officeart/2005/8/layout/list1"/>
    <dgm:cxn modelId="{61007609-9B92-4AD0-8638-F289C0240EC9}" type="presParOf" srcId="{0C720C6D-DE24-4875-B114-A140059C4238}" destId="{8167B6AD-67E9-4C1B-B5DA-D7573DFD6CB0}" srcOrd="9" destOrd="0" presId="urn:microsoft.com/office/officeart/2005/8/layout/list1"/>
    <dgm:cxn modelId="{05F5D44D-9DD4-4450-B554-41179B00E63D}" type="presParOf" srcId="{0C720C6D-DE24-4875-B114-A140059C4238}" destId="{23559E36-2EF4-4D00-82A8-0FC01BC1C0F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43819D5-433A-4462-B575-1E97138F69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63A6DA-5F8D-42E4-A554-8AE98E806016}">
      <dgm:prSet phldrT="[Texte]"/>
      <dgm:spPr/>
      <dgm:t>
        <a:bodyPr/>
        <a:lstStyle/>
        <a:p>
          <a:endParaRPr lang="en-US" dirty="0"/>
        </a:p>
      </dgm:t>
    </dgm:pt>
    <dgm:pt modelId="{39675F51-9F9E-4DA9-8F5B-93D219DF91D4}" type="parTrans" cxnId="{6641D48C-87F2-4640-9BD9-162D2C0F7FE6}">
      <dgm:prSet/>
      <dgm:spPr/>
      <dgm:t>
        <a:bodyPr/>
        <a:lstStyle/>
        <a:p>
          <a:endParaRPr lang="en-US"/>
        </a:p>
      </dgm:t>
    </dgm:pt>
    <dgm:pt modelId="{C437CDC7-BDB3-4838-B21E-F0891D004B82}" type="sibTrans" cxnId="{6641D48C-87F2-4640-9BD9-162D2C0F7FE6}">
      <dgm:prSet/>
      <dgm:spPr/>
      <dgm:t>
        <a:bodyPr/>
        <a:lstStyle/>
        <a:p>
          <a:endParaRPr lang="en-US"/>
        </a:p>
      </dgm:t>
    </dgm:pt>
    <dgm:pt modelId="{42EC007C-AF49-4B22-A755-DAE1944A65A9}">
      <dgm:prSet phldrT="[Texte]"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Times New Roman" panose="02020603050405020304" pitchFamily="18" charset="0"/>
            </a:rPr>
            <a:t>Ce soir, nous irons au (bal)</a:t>
          </a:r>
          <a:endParaRPr lang="en-US" dirty="0"/>
        </a:p>
      </dgm:t>
    </dgm:pt>
    <dgm:pt modelId="{FECC9645-9F9A-4A56-958A-DBDAE5240E4A}" type="parTrans" cxnId="{30157B23-60ED-4F27-A778-0659B6381B02}">
      <dgm:prSet/>
      <dgm:spPr/>
      <dgm:t>
        <a:bodyPr/>
        <a:lstStyle/>
        <a:p>
          <a:endParaRPr lang="en-US"/>
        </a:p>
      </dgm:t>
    </dgm:pt>
    <dgm:pt modelId="{5821C886-2AEB-47C1-87E1-C39CDA57482A}" type="sibTrans" cxnId="{30157B23-60ED-4F27-A778-0659B6381B02}">
      <dgm:prSet/>
      <dgm:spPr/>
      <dgm:t>
        <a:bodyPr/>
        <a:lstStyle/>
        <a:p>
          <a:endParaRPr lang="en-US"/>
        </a:p>
      </dgm:t>
    </dgm:pt>
    <dgm:pt modelId="{1D1E123D-817B-4392-9CE1-A5149456C6C8}">
      <dgm:prSet phldrT="[Texte]"/>
      <dgm:spPr/>
      <dgm:t>
        <a:bodyPr/>
        <a:lstStyle/>
        <a:p>
          <a:endParaRPr lang="en-US" dirty="0"/>
        </a:p>
      </dgm:t>
    </dgm:pt>
    <dgm:pt modelId="{0A79C4A6-A45F-4C04-8FAA-B6DA01313247}" type="parTrans" cxnId="{2E1247CE-81BC-4E80-AA62-C9EC40534680}">
      <dgm:prSet/>
      <dgm:spPr/>
      <dgm:t>
        <a:bodyPr/>
        <a:lstStyle/>
        <a:p>
          <a:endParaRPr lang="en-US"/>
        </a:p>
      </dgm:t>
    </dgm:pt>
    <dgm:pt modelId="{F6D4C90D-5298-4662-96D3-887409AD434A}" type="sibTrans" cxnId="{2E1247CE-81BC-4E80-AA62-C9EC40534680}">
      <dgm:prSet/>
      <dgm:spPr/>
      <dgm:t>
        <a:bodyPr/>
        <a:lstStyle/>
        <a:p>
          <a:endParaRPr lang="en-US"/>
        </a:p>
      </dgm:t>
    </dgm:pt>
    <dgm:pt modelId="{F1D151E8-168F-45AB-8E59-D605FABA40CB}">
      <dgm:prSet phldrT="[Texte]"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Times New Roman" panose="02020603050405020304" pitchFamily="18" charset="0"/>
            </a:rPr>
            <a:t>Attention, le (feu) est rouge </a:t>
          </a:r>
          <a:endParaRPr lang="en-US" dirty="0"/>
        </a:p>
      </dgm:t>
    </dgm:pt>
    <dgm:pt modelId="{1C549A9D-4A9B-473F-95AB-192609A2EBD8}" type="parTrans" cxnId="{C8E17758-BE74-4F73-8AAA-25CEAE9FB047}">
      <dgm:prSet/>
      <dgm:spPr/>
      <dgm:t>
        <a:bodyPr/>
        <a:lstStyle/>
        <a:p>
          <a:endParaRPr lang="en-US"/>
        </a:p>
      </dgm:t>
    </dgm:pt>
    <dgm:pt modelId="{774DB6F8-AF03-45F5-8EEC-33BE30AEE6C3}" type="sibTrans" cxnId="{C8E17758-BE74-4F73-8AAA-25CEAE9FB047}">
      <dgm:prSet/>
      <dgm:spPr/>
      <dgm:t>
        <a:bodyPr/>
        <a:lstStyle/>
        <a:p>
          <a:endParaRPr lang="en-US"/>
        </a:p>
      </dgm:t>
    </dgm:pt>
    <dgm:pt modelId="{1710A1D1-DD7C-4421-9E31-6F0E180D72C1}">
      <dgm:prSet phldrT="[Texte]"/>
      <dgm:spPr/>
      <dgm:t>
        <a:bodyPr/>
        <a:lstStyle/>
        <a:p>
          <a:endParaRPr lang="en-US" dirty="0"/>
        </a:p>
      </dgm:t>
    </dgm:pt>
    <dgm:pt modelId="{E203F4EE-5E2A-448A-BB2C-463DD2228763}" type="parTrans" cxnId="{8C784364-A417-45A9-85EB-0E486925178E}">
      <dgm:prSet/>
      <dgm:spPr/>
      <dgm:t>
        <a:bodyPr/>
        <a:lstStyle/>
        <a:p>
          <a:endParaRPr lang="en-US"/>
        </a:p>
      </dgm:t>
    </dgm:pt>
    <dgm:pt modelId="{4E972A3F-1C0E-45AB-9A5E-7407E10FD4D6}" type="sibTrans" cxnId="{8C784364-A417-45A9-85EB-0E486925178E}">
      <dgm:prSet/>
      <dgm:spPr/>
      <dgm:t>
        <a:bodyPr/>
        <a:lstStyle/>
        <a:p>
          <a:endParaRPr lang="en-US"/>
        </a:p>
      </dgm:t>
    </dgm:pt>
    <dgm:pt modelId="{D1D9041D-1B17-497D-B9C0-72C60CE8215C}">
      <dgm:prSet phldrT="[Texte]"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Times New Roman" panose="02020603050405020304" pitchFamily="18" charset="0"/>
            </a:rPr>
            <a:t>Le (hibou) est un animal nocturne</a:t>
          </a:r>
          <a:endParaRPr lang="en-US" dirty="0"/>
        </a:p>
      </dgm:t>
    </dgm:pt>
    <dgm:pt modelId="{02D854B1-B49E-4B92-8424-F350C4C965FD}" type="parTrans" cxnId="{16842263-26F3-4082-A481-C2547682669E}">
      <dgm:prSet/>
      <dgm:spPr/>
      <dgm:t>
        <a:bodyPr/>
        <a:lstStyle/>
        <a:p>
          <a:endParaRPr lang="en-US"/>
        </a:p>
      </dgm:t>
    </dgm:pt>
    <dgm:pt modelId="{CD68D0F9-BDC5-4251-9C44-ECC1923F4384}" type="sibTrans" cxnId="{16842263-26F3-4082-A481-C2547682669E}">
      <dgm:prSet/>
      <dgm:spPr/>
      <dgm:t>
        <a:bodyPr/>
        <a:lstStyle/>
        <a:p>
          <a:endParaRPr lang="en-US"/>
        </a:p>
      </dgm:t>
    </dgm:pt>
    <dgm:pt modelId="{2AA1BEF8-9C94-44F1-ABB5-DBA46EE91AAF}">
      <dgm:prSet/>
      <dgm:spPr/>
      <dgm:t>
        <a:bodyPr/>
        <a:lstStyle/>
        <a:p>
          <a:endParaRPr lang="en-US" dirty="0"/>
        </a:p>
      </dgm:t>
    </dgm:pt>
    <dgm:pt modelId="{ABA8A228-3A59-4F38-B9FB-16BD9980D662}" type="parTrans" cxnId="{1EB4A83B-2C62-43BE-9425-A7C3FE8FD787}">
      <dgm:prSet/>
      <dgm:spPr/>
      <dgm:t>
        <a:bodyPr/>
        <a:lstStyle/>
        <a:p>
          <a:endParaRPr lang="en-US"/>
        </a:p>
      </dgm:t>
    </dgm:pt>
    <dgm:pt modelId="{10B453E1-B020-4D1A-B9C9-D696CAEBC8C0}" type="sibTrans" cxnId="{1EB4A83B-2C62-43BE-9425-A7C3FE8FD787}">
      <dgm:prSet/>
      <dgm:spPr/>
      <dgm:t>
        <a:bodyPr/>
        <a:lstStyle/>
        <a:p>
          <a:endParaRPr lang="en-US"/>
        </a:p>
      </dgm:t>
    </dgm:pt>
    <dgm:pt modelId="{76240F7E-6CA7-48FC-B0C2-2571367E4C37}">
      <dgm:prSet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Times New Roman" panose="02020603050405020304" pitchFamily="18" charset="0"/>
            </a:rPr>
            <a:t>Ce (cheval) a gagné plusieurs courses</a:t>
          </a:r>
          <a:endParaRPr lang="en-US" dirty="0"/>
        </a:p>
      </dgm:t>
    </dgm:pt>
    <dgm:pt modelId="{6D50FB80-DC94-4E8C-B5DB-39F775E492F9}" type="parTrans" cxnId="{7013C600-7E4A-4B0B-B1F8-D72DF1C43764}">
      <dgm:prSet/>
      <dgm:spPr/>
      <dgm:t>
        <a:bodyPr/>
        <a:lstStyle/>
        <a:p>
          <a:endParaRPr lang="en-US"/>
        </a:p>
      </dgm:t>
    </dgm:pt>
    <dgm:pt modelId="{0171979E-637B-4CF0-AD39-17557713B6AB}" type="sibTrans" cxnId="{7013C600-7E4A-4B0B-B1F8-D72DF1C43764}">
      <dgm:prSet/>
      <dgm:spPr/>
      <dgm:t>
        <a:bodyPr/>
        <a:lstStyle/>
        <a:p>
          <a:endParaRPr lang="en-US"/>
        </a:p>
      </dgm:t>
    </dgm:pt>
    <dgm:pt modelId="{70DE6E30-BE63-41CD-9A90-87CB7336B548}">
      <dgm:prSet/>
      <dgm:spPr/>
      <dgm:t>
        <a:bodyPr/>
        <a:lstStyle/>
        <a:p>
          <a:endParaRPr lang="en-US" dirty="0"/>
        </a:p>
      </dgm:t>
    </dgm:pt>
    <dgm:pt modelId="{BAE0C2DD-3500-473F-946B-AC60E6434DEE}" type="parTrans" cxnId="{AABEF2B2-320E-458D-AF54-E3C8ADEC5FA7}">
      <dgm:prSet/>
      <dgm:spPr/>
      <dgm:t>
        <a:bodyPr/>
        <a:lstStyle/>
        <a:p>
          <a:endParaRPr lang="en-US"/>
        </a:p>
      </dgm:t>
    </dgm:pt>
    <dgm:pt modelId="{A839DB3B-F89E-44FC-8CFD-A9DCB948471E}" type="sibTrans" cxnId="{AABEF2B2-320E-458D-AF54-E3C8ADEC5FA7}">
      <dgm:prSet/>
      <dgm:spPr/>
      <dgm:t>
        <a:bodyPr/>
        <a:lstStyle/>
        <a:p>
          <a:endParaRPr lang="en-US"/>
        </a:p>
      </dgm:t>
    </dgm:pt>
    <dgm:pt modelId="{B494AD68-F69F-498D-8F88-64BABED7B343}">
      <dgm:prSet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Times New Roman" panose="02020603050405020304" pitchFamily="18" charset="0"/>
            </a:rPr>
            <a:t>Cette (maison) est trop grande pour moi</a:t>
          </a:r>
          <a:endParaRPr lang="en-US" dirty="0"/>
        </a:p>
      </dgm:t>
    </dgm:pt>
    <dgm:pt modelId="{35C4EED1-8EA1-4DA3-841B-E4475B30C864}" type="parTrans" cxnId="{1EF1FBAC-C286-4670-80C8-022C67D619EF}">
      <dgm:prSet/>
      <dgm:spPr/>
      <dgm:t>
        <a:bodyPr/>
        <a:lstStyle/>
        <a:p>
          <a:endParaRPr lang="en-US"/>
        </a:p>
      </dgm:t>
    </dgm:pt>
    <dgm:pt modelId="{BF7C4F28-38FD-444A-BC72-E40669F97CE9}" type="sibTrans" cxnId="{1EF1FBAC-C286-4670-80C8-022C67D619EF}">
      <dgm:prSet/>
      <dgm:spPr/>
      <dgm:t>
        <a:bodyPr/>
        <a:lstStyle/>
        <a:p>
          <a:endParaRPr lang="en-US"/>
        </a:p>
      </dgm:t>
    </dgm:pt>
    <dgm:pt modelId="{80191421-F865-4297-B22F-EA5E4FD422F2}">
      <dgm:prSet/>
      <dgm:spPr/>
      <dgm:t>
        <a:bodyPr/>
        <a:lstStyle/>
        <a:p>
          <a:endParaRPr lang="en-US" dirty="0"/>
        </a:p>
      </dgm:t>
    </dgm:pt>
    <dgm:pt modelId="{DACF50FB-3334-488A-B68C-0029058C0170}" type="parTrans" cxnId="{B1903163-F82E-45D6-9210-071374B103D9}">
      <dgm:prSet/>
      <dgm:spPr/>
      <dgm:t>
        <a:bodyPr/>
        <a:lstStyle/>
        <a:p>
          <a:endParaRPr lang="en-US"/>
        </a:p>
      </dgm:t>
    </dgm:pt>
    <dgm:pt modelId="{C6E3003D-9177-418E-93CE-E3D11D6BD902}" type="sibTrans" cxnId="{B1903163-F82E-45D6-9210-071374B103D9}">
      <dgm:prSet/>
      <dgm:spPr/>
      <dgm:t>
        <a:bodyPr/>
        <a:lstStyle/>
        <a:p>
          <a:endParaRPr lang="en-US"/>
        </a:p>
      </dgm:t>
    </dgm:pt>
    <dgm:pt modelId="{EC3FB63B-D107-4917-B9B3-846F6D16E633}">
      <dgm:prSet/>
      <dgm:spPr/>
      <dgm:t>
        <a:bodyPr/>
        <a:lstStyle/>
        <a:p>
          <a:r>
            <a:rPr lang="fr-FR" b="1" dirty="0">
              <a:solidFill>
                <a:srgbClr val="000000"/>
              </a:solidFill>
              <a:latin typeface="Times New Roman" panose="02020603050405020304" pitchFamily="18" charset="0"/>
            </a:rPr>
            <a:t>Tiens ! Un paquet c’est peut-être un (cadeau) ! =&gt;</a:t>
          </a:r>
          <a:endParaRPr lang="en-US" dirty="0"/>
        </a:p>
      </dgm:t>
    </dgm:pt>
    <dgm:pt modelId="{EAB084C1-210C-43EA-A7D4-24F774F3D01F}" type="parTrans" cxnId="{5E955C33-600E-4EB6-AE79-0A0EF1C5A24A}">
      <dgm:prSet/>
      <dgm:spPr/>
      <dgm:t>
        <a:bodyPr/>
        <a:lstStyle/>
        <a:p>
          <a:endParaRPr lang="en-US"/>
        </a:p>
      </dgm:t>
    </dgm:pt>
    <dgm:pt modelId="{6038FAC0-6110-47A5-ACB9-B7AD21DC01A2}" type="sibTrans" cxnId="{5E955C33-600E-4EB6-AE79-0A0EF1C5A24A}">
      <dgm:prSet/>
      <dgm:spPr/>
      <dgm:t>
        <a:bodyPr/>
        <a:lstStyle/>
        <a:p>
          <a:endParaRPr lang="en-US"/>
        </a:p>
      </dgm:t>
    </dgm:pt>
    <dgm:pt modelId="{A43537CF-8D75-4E8E-8125-9279E85506A8}" type="pres">
      <dgm:prSet presAssocID="{043819D5-433A-4462-B575-1E97138F698B}" presName="Name0" presStyleCnt="0">
        <dgm:presLayoutVars>
          <dgm:dir val="rev"/>
          <dgm:animLvl val="lvl"/>
          <dgm:resizeHandles val="exact"/>
        </dgm:presLayoutVars>
      </dgm:prSet>
      <dgm:spPr/>
    </dgm:pt>
    <dgm:pt modelId="{58C5AA51-3141-4433-A2A0-76D43AC69B80}" type="pres">
      <dgm:prSet presAssocID="{EE63A6DA-5F8D-42E4-A554-8AE98E806016}" presName="linNode" presStyleCnt="0"/>
      <dgm:spPr/>
    </dgm:pt>
    <dgm:pt modelId="{9D23973A-5F85-46CC-A387-A975EB4D5C84}" type="pres">
      <dgm:prSet presAssocID="{EE63A6DA-5F8D-42E4-A554-8AE98E806016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E9E0A5DF-155E-4098-9EF6-6EC4771A1BD1}" type="pres">
      <dgm:prSet presAssocID="{EE63A6DA-5F8D-42E4-A554-8AE98E806016}" presName="descendantText" presStyleLbl="alignAccFollowNode1" presStyleIdx="0" presStyleCnt="6">
        <dgm:presLayoutVars>
          <dgm:bulletEnabled val="1"/>
        </dgm:presLayoutVars>
      </dgm:prSet>
      <dgm:spPr/>
    </dgm:pt>
    <dgm:pt modelId="{A805E66D-2A20-47D4-A4B2-FDFB029D5717}" type="pres">
      <dgm:prSet presAssocID="{C437CDC7-BDB3-4838-B21E-F0891D004B82}" presName="sp" presStyleCnt="0"/>
      <dgm:spPr/>
    </dgm:pt>
    <dgm:pt modelId="{96C5DF50-41C2-4AE9-AD19-59EC5907A6BA}" type="pres">
      <dgm:prSet presAssocID="{1D1E123D-817B-4392-9CE1-A5149456C6C8}" presName="linNode" presStyleCnt="0"/>
      <dgm:spPr/>
    </dgm:pt>
    <dgm:pt modelId="{7967DDE3-8EF3-48BB-8251-0472C2CB1C13}" type="pres">
      <dgm:prSet presAssocID="{1D1E123D-817B-4392-9CE1-A5149456C6C8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DC0663E4-DCE3-4686-96DA-97FBB86DC75F}" type="pres">
      <dgm:prSet presAssocID="{1D1E123D-817B-4392-9CE1-A5149456C6C8}" presName="descendantText" presStyleLbl="alignAccFollowNode1" presStyleIdx="1" presStyleCnt="6">
        <dgm:presLayoutVars>
          <dgm:bulletEnabled val="1"/>
        </dgm:presLayoutVars>
      </dgm:prSet>
      <dgm:spPr/>
    </dgm:pt>
    <dgm:pt modelId="{92E2E58B-CC99-4060-9081-17840271DF38}" type="pres">
      <dgm:prSet presAssocID="{F6D4C90D-5298-4662-96D3-887409AD434A}" presName="sp" presStyleCnt="0"/>
      <dgm:spPr/>
    </dgm:pt>
    <dgm:pt modelId="{BF6DEA33-FD56-408D-BD20-DE825076D4DC}" type="pres">
      <dgm:prSet presAssocID="{1710A1D1-DD7C-4421-9E31-6F0E180D72C1}" presName="linNode" presStyleCnt="0"/>
      <dgm:spPr/>
    </dgm:pt>
    <dgm:pt modelId="{E5A3B3BE-F80D-4483-BDC2-EDA314E85B5F}" type="pres">
      <dgm:prSet presAssocID="{1710A1D1-DD7C-4421-9E31-6F0E180D72C1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1E4E89E5-D78E-4FFF-B420-432B50A492F2}" type="pres">
      <dgm:prSet presAssocID="{1710A1D1-DD7C-4421-9E31-6F0E180D72C1}" presName="descendantText" presStyleLbl="alignAccFollowNode1" presStyleIdx="2" presStyleCnt="6">
        <dgm:presLayoutVars>
          <dgm:bulletEnabled val="1"/>
        </dgm:presLayoutVars>
      </dgm:prSet>
      <dgm:spPr/>
    </dgm:pt>
    <dgm:pt modelId="{4E347592-4F76-42B3-B594-727240F08712}" type="pres">
      <dgm:prSet presAssocID="{4E972A3F-1C0E-45AB-9A5E-7407E10FD4D6}" presName="sp" presStyleCnt="0"/>
      <dgm:spPr/>
    </dgm:pt>
    <dgm:pt modelId="{8487D0CE-F957-4C33-AAA2-C4DF624C88AF}" type="pres">
      <dgm:prSet presAssocID="{2AA1BEF8-9C94-44F1-ABB5-DBA46EE91AAF}" presName="linNode" presStyleCnt="0"/>
      <dgm:spPr/>
    </dgm:pt>
    <dgm:pt modelId="{08112B78-9EBD-4CC5-9DA4-D6E08B58F72B}" type="pres">
      <dgm:prSet presAssocID="{2AA1BEF8-9C94-44F1-ABB5-DBA46EE91AAF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4D5B4D52-FFD9-41EA-ADE4-782CEB8F3C6B}" type="pres">
      <dgm:prSet presAssocID="{2AA1BEF8-9C94-44F1-ABB5-DBA46EE91AAF}" presName="descendantText" presStyleLbl="alignAccFollowNode1" presStyleIdx="3" presStyleCnt="6">
        <dgm:presLayoutVars>
          <dgm:bulletEnabled val="1"/>
        </dgm:presLayoutVars>
      </dgm:prSet>
      <dgm:spPr/>
    </dgm:pt>
    <dgm:pt modelId="{4D36321F-A053-4EA0-B0D0-947E2DC57AF2}" type="pres">
      <dgm:prSet presAssocID="{10B453E1-B020-4D1A-B9C9-D696CAEBC8C0}" presName="sp" presStyleCnt="0"/>
      <dgm:spPr/>
    </dgm:pt>
    <dgm:pt modelId="{F93D7AAF-6AF3-4337-870E-ED45D2C63E88}" type="pres">
      <dgm:prSet presAssocID="{70DE6E30-BE63-41CD-9A90-87CB7336B548}" presName="linNode" presStyleCnt="0"/>
      <dgm:spPr/>
    </dgm:pt>
    <dgm:pt modelId="{74C8548A-C7AD-45E5-83CB-FD8B7F243EEB}" type="pres">
      <dgm:prSet presAssocID="{70DE6E30-BE63-41CD-9A90-87CB7336B548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9E211FDC-12BB-472A-B37F-A43379EB2F4A}" type="pres">
      <dgm:prSet presAssocID="{70DE6E30-BE63-41CD-9A90-87CB7336B548}" presName="descendantText" presStyleLbl="alignAccFollowNode1" presStyleIdx="4" presStyleCnt="6">
        <dgm:presLayoutVars>
          <dgm:bulletEnabled val="1"/>
        </dgm:presLayoutVars>
      </dgm:prSet>
      <dgm:spPr/>
    </dgm:pt>
    <dgm:pt modelId="{B03903B8-8DB8-4FE7-9415-B01301E805A7}" type="pres">
      <dgm:prSet presAssocID="{A839DB3B-F89E-44FC-8CFD-A9DCB948471E}" presName="sp" presStyleCnt="0"/>
      <dgm:spPr/>
    </dgm:pt>
    <dgm:pt modelId="{10FA5C1D-EFC6-4E01-96AB-A2849C91A3A9}" type="pres">
      <dgm:prSet presAssocID="{80191421-F865-4297-B22F-EA5E4FD422F2}" presName="linNode" presStyleCnt="0"/>
      <dgm:spPr/>
    </dgm:pt>
    <dgm:pt modelId="{DA76EA81-BD51-43EE-9A3E-8650B6ED1C06}" type="pres">
      <dgm:prSet presAssocID="{80191421-F865-4297-B22F-EA5E4FD422F2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B96161D4-94DB-4280-8635-843F8B07DCC6}" type="pres">
      <dgm:prSet presAssocID="{80191421-F865-4297-B22F-EA5E4FD422F2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7013C600-7E4A-4B0B-B1F8-D72DF1C43764}" srcId="{2AA1BEF8-9C94-44F1-ABB5-DBA46EE91AAF}" destId="{76240F7E-6CA7-48FC-B0C2-2571367E4C37}" srcOrd="0" destOrd="0" parTransId="{6D50FB80-DC94-4E8C-B5DB-39F775E492F9}" sibTransId="{0171979E-637B-4CF0-AD39-17557713B6AB}"/>
    <dgm:cxn modelId="{DE28EC02-ED12-493F-8D8B-F0B79A0B596B}" type="presOf" srcId="{EC3FB63B-D107-4917-B9B3-846F6D16E633}" destId="{B96161D4-94DB-4280-8635-843F8B07DCC6}" srcOrd="0" destOrd="0" presId="urn:microsoft.com/office/officeart/2005/8/layout/vList5"/>
    <dgm:cxn modelId="{926E3B05-C9E9-4D29-833C-F0DB641F7C53}" type="presOf" srcId="{043819D5-433A-4462-B575-1E97138F698B}" destId="{A43537CF-8D75-4E8E-8125-9279E85506A8}" srcOrd="0" destOrd="0" presId="urn:microsoft.com/office/officeart/2005/8/layout/vList5"/>
    <dgm:cxn modelId="{2BE0500A-3FC1-4470-8F55-61FEC94FF843}" type="presOf" srcId="{70DE6E30-BE63-41CD-9A90-87CB7336B548}" destId="{74C8548A-C7AD-45E5-83CB-FD8B7F243EEB}" srcOrd="0" destOrd="0" presId="urn:microsoft.com/office/officeart/2005/8/layout/vList5"/>
    <dgm:cxn modelId="{30157B23-60ED-4F27-A778-0659B6381B02}" srcId="{EE63A6DA-5F8D-42E4-A554-8AE98E806016}" destId="{42EC007C-AF49-4B22-A755-DAE1944A65A9}" srcOrd="0" destOrd="0" parTransId="{FECC9645-9F9A-4A56-958A-DBDAE5240E4A}" sibTransId="{5821C886-2AEB-47C1-87E1-C39CDA57482A}"/>
    <dgm:cxn modelId="{5E955C33-600E-4EB6-AE79-0A0EF1C5A24A}" srcId="{80191421-F865-4297-B22F-EA5E4FD422F2}" destId="{EC3FB63B-D107-4917-B9B3-846F6D16E633}" srcOrd="0" destOrd="0" parTransId="{EAB084C1-210C-43EA-A7D4-24F774F3D01F}" sibTransId="{6038FAC0-6110-47A5-ACB9-B7AD21DC01A2}"/>
    <dgm:cxn modelId="{1EB4A83B-2C62-43BE-9425-A7C3FE8FD787}" srcId="{043819D5-433A-4462-B575-1E97138F698B}" destId="{2AA1BEF8-9C94-44F1-ABB5-DBA46EE91AAF}" srcOrd="3" destOrd="0" parTransId="{ABA8A228-3A59-4F38-B9FB-16BD9980D662}" sibTransId="{10B453E1-B020-4D1A-B9C9-D696CAEBC8C0}"/>
    <dgm:cxn modelId="{16842263-26F3-4082-A481-C2547682669E}" srcId="{1710A1D1-DD7C-4421-9E31-6F0E180D72C1}" destId="{D1D9041D-1B17-497D-B9C0-72C60CE8215C}" srcOrd="0" destOrd="0" parTransId="{02D854B1-B49E-4B92-8424-F350C4C965FD}" sibTransId="{CD68D0F9-BDC5-4251-9C44-ECC1923F4384}"/>
    <dgm:cxn modelId="{B1903163-F82E-45D6-9210-071374B103D9}" srcId="{043819D5-433A-4462-B575-1E97138F698B}" destId="{80191421-F865-4297-B22F-EA5E4FD422F2}" srcOrd="5" destOrd="0" parTransId="{DACF50FB-3334-488A-B68C-0029058C0170}" sibTransId="{C6E3003D-9177-418E-93CE-E3D11D6BD902}"/>
    <dgm:cxn modelId="{8C784364-A417-45A9-85EB-0E486925178E}" srcId="{043819D5-433A-4462-B575-1E97138F698B}" destId="{1710A1D1-DD7C-4421-9E31-6F0E180D72C1}" srcOrd="2" destOrd="0" parTransId="{E203F4EE-5E2A-448A-BB2C-463DD2228763}" sibTransId="{4E972A3F-1C0E-45AB-9A5E-7407E10FD4D6}"/>
    <dgm:cxn modelId="{513AE970-4E8A-4E41-B09B-169A794D243B}" type="presOf" srcId="{80191421-F865-4297-B22F-EA5E4FD422F2}" destId="{DA76EA81-BD51-43EE-9A3E-8650B6ED1C06}" srcOrd="0" destOrd="0" presId="urn:microsoft.com/office/officeart/2005/8/layout/vList5"/>
    <dgm:cxn modelId="{C8E17758-BE74-4F73-8AAA-25CEAE9FB047}" srcId="{1D1E123D-817B-4392-9CE1-A5149456C6C8}" destId="{F1D151E8-168F-45AB-8E59-D605FABA40CB}" srcOrd="0" destOrd="0" parTransId="{1C549A9D-4A9B-473F-95AB-192609A2EBD8}" sibTransId="{774DB6F8-AF03-45F5-8EEC-33BE30AEE6C3}"/>
    <dgm:cxn modelId="{D1F6A15A-0AAC-4849-BC7C-C682A99E5C52}" type="presOf" srcId="{1710A1D1-DD7C-4421-9E31-6F0E180D72C1}" destId="{E5A3B3BE-F80D-4483-BDC2-EDA314E85B5F}" srcOrd="0" destOrd="0" presId="urn:microsoft.com/office/officeart/2005/8/layout/vList5"/>
    <dgm:cxn modelId="{7E8A738A-DBA9-44F7-AB1E-E95122505412}" type="presOf" srcId="{EE63A6DA-5F8D-42E4-A554-8AE98E806016}" destId="{9D23973A-5F85-46CC-A387-A975EB4D5C84}" srcOrd="0" destOrd="0" presId="urn:microsoft.com/office/officeart/2005/8/layout/vList5"/>
    <dgm:cxn modelId="{6641D48C-87F2-4640-9BD9-162D2C0F7FE6}" srcId="{043819D5-433A-4462-B575-1E97138F698B}" destId="{EE63A6DA-5F8D-42E4-A554-8AE98E806016}" srcOrd="0" destOrd="0" parTransId="{39675F51-9F9E-4DA9-8F5B-93D219DF91D4}" sibTransId="{C437CDC7-BDB3-4838-B21E-F0891D004B82}"/>
    <dgm:cxn modelId="{74FB459A-4E22-461D-BDC8-A47643D64FC6}" type="presOf" srcId="{42EC007C-AF49-4B22-A755-DAE1944A65A9}" destId="{E9E0A5DF-155E-4098-9EF6-6EC4771A1BD1}" srcOrd="0" destOrd="0" presId="urn:microsoft.com/office/officeart/2005/8/layout/vList5"/>
    <dgm:cxn modelId="{75548EA5-416C-4006-A600-C3DC7DCA39C2}" type="presOf" srcId="{76240F7E-6CA7-48FC-B0C2-2571367E4C37}" destId="{4D5B4D52-FFD9-41EA-ADE4-782CEB8F3C6B}" srcOrd="0" destOrd="0" presId="urn:microsoft.com/office/officeart/2005/8/layout/vList5"/>
    <dgm:cxn modelId="{1EF1FBAC-C286-4670-80C8-022C67D619EF}" srcId="{70DE6E30-BE63-41CD-9A90-87CB7336B548}" destId="{B494AD68-F69F-498D-8F88-64BABED7B343}" srcOrd="0" destOrd="0" parTransId="{35C4EED1-8EA1-4DA3-841B-E4475B30C864}" sibTransId="{BF7C4F28-38FD-444A-BC72-E40669F97CE9}"/>
    <dgm:cxn modelId="{AABEF2B2-320E-458D-AF54-E3C8ADEC5FA7}" srcId="{043819D5-433A-4462-B575-1E97138F698B}" destId="{70DE6E30-BE63-41CD-9A90-87CB7336B548}" srcOrd="4" destOrd="0" parTransId="{BAE0C2DD-3500-473F-946B-AC60E6434DEE}" sibTransId="{A839DB3B-F89E-44FC-8CFD-A9DCB948471E}"/>
    <dgm:cxn modelId="{421891B6-4862-441E-AE4F-161C8FD1C61D}" type="presOf" srcId="{F1D151E8-168F-45AB-8E59-D605FABA40CB}" destId="{DC0663E4-DCE3-4686-96DA-97FBB86DC75F}" srcOrd="0" destOrd="0" presId="urn:microsoft.com/office/officeart/2005/8/layout/vList5"/>
    <dgm:cxn modelId="{2E1247CE-81BC-4E80-AA62-C9EC40534680}" srcId="{043819D5-433A-4462-B575-1E97138F698B}" destId="{1D1E123D-817B-4392-9CE1-A5149456C6C8}" srcOrd="1" destOrd="0" parTransId="{0A79C4A6-A45F-4C04-8FAA-B6DA01313247}" sibTransId="{F6D4C90D-5298-4662-96D3-887409AD434A}"/>
    <dgm:cxn modelId="{C4D5BBD9-B48D-4D78-B8BC-7330E1557407}" type="presOf" srcId="{1D1E123D-817B-4392-9CE1-A5149456C6C8}" destId="{7967DDE3-8EF3-48BB-8251-0472C2CB1C13}" srcOrd="0" destOrd="0" presId="urn:microsoft.com/office/officeart/2005/8/layout/vList5"/>
    <dgm:cxn modelId="{9EB115DE-64D5-4514-B467-9AEC34436A2A}" type="presOf" srcId="{D1D9041D-1B17-497D-B9C0-72C60CE8215C}" destId="{1E4E89E5-D78E-4FFF-B420-432B50A492F2}" srcOrd="0" destOrd="0" presId="urn:microsoft.com/office/officeart/2005/8/layout/vList5"/>
    <dgm:cxn modelId="{364D9DFA-7B40-436C-B6C5-5D527858C655}" type="presOf" srcId="{2AA1BEF8-9C94-44F1-ABB5-DBA46EE91AAF}" destId="{08112B78-9EBD-4CC5-9DA4-D6E08B58F72B}" srcOrd="0" destOrd="0" presId="urn:microsoft.com/office/officeart/2005/8/layout/vList5"/>
    <dgm:cxn modelId="{26204FFE-4F2A-4707-A37F-84C6B1F59D62}" type="presOf" srcId="{B494AD68-F69F-498D-8F88-64BABED7B343}" destId="{9E211FDC-12BB-472A-B37F-A43379EB2F4A}" srcOrd="0" destOrd="0" presId="urn:microsoft.com/office/officeart/2005/8/layout/vList5"/>
    <dgm:cxn modelId="{BB4E0871-2050-486E-BD00-50D20079D844}" type="presParOf" srcId="{A43537CF-8D75-4E8E-8125-9279E85506A8}" destId="{58C5AA51-3141-4433-A2A0-76D43AC69B80}" srcOrd="0" destOrd="0" presId="urn:microsoft.com/office/officeart/2005/8/layout/vList5"/>
    <dgm:cxn modelId="{E37EF4F2-7F3E-4F73-9904-6361B119390E}" type="presParOf" srcId="{58C5AA51-3141-4433-A2A0-76D43AC69B80}" destId="{9D23973A-5F85-46CC-A387-A975EB4D5C84}" srcOrd="0" destOrd="0" presId="urn:microsoft.com/office/officeart/2005/8/layout/vList5"/>
    <dgm:cxn modelId="{B37615AF-3840-46C3-9472-5055D921D579}" type="presParOf" srcId="{58C5AA51-3141-4433-A2A0-76D43AC69B80}" destId="{E9E0A5DF-155E-4098-9EF6-6EC4771A1BD1}" srcOrd="1" destOrd="0" presId="urn:microsoft.com/office/officeart/2005/8/layout/vList5"/>
    <dgm:cxn modelId="{DE9719A9-3FE1-471F-AD7E-EFDBE5D694D3}" type="presParOf" srcId="{A43537CF-8D75-4E8E-8125-9279E85506A8}" destId="{A805E66D-2A20-47D4-A4B2-FDFB029D5717}" srcOrd="1" destOrd="0" presId="urn:microsoft.com/office/officeart/2005/8/layout/vList5"/>
    <dgm:cxn modelId="{4FDDF055-C084-4CF2-B7F2-36F9F2D770A8}" type="presParOf" srcId="{A43537CF-8D75-4E8E-8125-9279E85506A8}" destId="{96C5DF50-41C2-4AE9-AD19-59EC5907A6BA}" srcOrd="2" destOrd="0" presId="urn:microsoft.com/office/officeart/2005/8/layout/vList5"/>
    <dgm:cxn modelId="{2C911AC1-D0F9-43B1-8320-A08C552874CE}" type="presParOf" srcId="{96C5DF50-41C2-4AE9-AD19-59EC5907A6BA}" destId="{7967DDE3-8EF3-48BB-8251-0472C2CB1C13}" srcOrd="0" destOrd="0" presId="urn:microsoft.com/office/officeart/2005/8/layout/vList5"/>
    <dgm:cxn modelId="{142EADD7-0567-475F-AB03-9738D0AFB4EF}" type="presParOf" srcId="{96C5DF50-41C2-4AE9-AD19-59EC5907A6BA}" destId="{DC0663E4-DCE3-4686-96DA-97FBB86DC75F}" srcOrd="1" destOrd="0" presId="urn:microsoft.com/office/officeart/2005/8/layout/vList5"/>
    <dgm:cxn modelId="{F3A301B9-CA0D-44D9-9BCA-BE9B1A66A47A}" type="presParOf" srcId="{A43537CF-8D75-4E8E-8125-9279E85506A8}" destId="{92E2E58B-CC99-4060-9081-17840271DF38}" srcOrd="3" destOrd="0" presId="urn:microsoft.com/office/officeart/2005/8/layout/vList5"/>
    <dgm:cxn modelId="{DC759AA2-979E-4FAA-97E1-EE6B31F4828C}" type="presParOf" srcId="{A43537CF-8D75-4E8E-8125-9279E85506A8}" destId="{BF6DEA33-FD56-408D-BD20-DE825076D4DC}" srcOrd="4" destOrd="0" presId="urn:microsoft.com/office/officeart/2005/8/layout/vList5"/>
    <dgm:cxn modelId="{29036ECF-0DAD-4281-A541-C120B532E9F4}" type="presParOf" srcId="{BF6DEA33-FD56-408D-BD20-DE825076D4DC}" destId="{E5A3B3BE-F80D-4483-BDC2-EDA314E85B5F}" srcOrd="0" destOrd="0" presId="urn:microsoft.com/office/officeart/2005/8/layout/vList5"/>
    <dgm:cxn modelId="{E7CD45A7-5D85-48EA-B6C2-1BD18B196500}" type="presParOf" srcId="{BF6DEA33-FD56-408D-BD20-DE825076D4DC}" destId="{1E4E89E5-D78E-4FFF-B420-432B50A492F2}" srcOrd="1" destOrd="0" presId="urn:microsoft.com/office/officeart/2005/8/layout/vList5"/>
    <dgm:cxn modelId="{1342F2CD-CA69-4DEB-95E8-16F367C46DD1}" type="presParOf" srcId="{A43537CF-8D75-4E8E-8125-9279E85506A8}" destId="{4E347592-4F76-42B3-B594-727240F08712}" srcOrd="5" destOrd="0" presId="urn:microsoft.com/office/officeart/2005/8/layout/vList5"/>
    <dgm:cxn modelId="{670D7910-237F-4441-9504-0EFD1A7060EF}" type="presParOf" srcId="{A43537CF-8D75-4E8E-8125-9279E85506A8}" destId="{8487D0CE-F957-4C33-AAA2-C4DF624C88AF}" srcOrd="6" destOrd="0" presId="urn:microsoft.com/office/officeart/2005/8/layout/vList5"/>
    <dgm:cxn modelId="{7A691CC8-5165-4900-8231-D18909512F44}" type="presParOf" srcId="{8487D0CE-F957-4C33-AAA2-C4DF624C88AF}" destId="{08112B78-9EBD-4CC5-9DA4-D6E08B58F72B}" srcOrd="0" destOrd="0" presId="urn:microsoft.com/office/officeart/2005/8/layout/vList5"/>
    <dgm:cxn modelId="{5C76A4F4-7100-48A7-A3AC-AC683001D5D2}" type="presParOf" srcId="{8487D0CE-F957-4C33-AAA2-C4DF624C88AF}" destId="{4D5B4D52-FFD9-41EA-ADE4-782CEB8F3C6B}" srcOrd="1" destOrd="0" presId="urn:microsoft.com/office/officeart/2005/8/layout/vList5"/>
    <dgm:cxn modelId="{9389DCF0-C818-4FDE-8D7B-B436CDD5B80F}" type="presParOf" srcId="{A43537CF-8D75-4E8E-8125-9279E85506A8}" destId="{4D36321F-A053-4EA0-B0D0-947E2DC57AF2}" srcOrd="7" destOrd="0" presId="urn:microsoft.com/office/officeart/2005/8/layout/vList5"/>
    <dgm:cxn modelId="{76A42448-50E1-4178-99BC-28FA65AC5E45}" type="presParOf" srcId="{A43537CF-8D75-4E8E-8125-9279E85506A8}" destId="{F93D7AAF-6AF3-4337-870E-ED45D2C63E88}" srcOrd="8" destOrd="0" presId="urn:microsoft.com/office/officeart/2005/8/layout/vList5"/>
    <dgm:cxn modelId="{C62E0EA5-F074-4088-8C36-A61A7444754C}" type="presParOf" srcId="{F93D7AAF-6AF3-4337-870E-ED45D2C63E88}" destId="{74C8548A-C7AD-45E5-83CB-FD8B7F243EEB}" srcOrd="0" destOrd="0" presId="urn:microsoft.com/office/officeart/2005/8/layout/vList5"/>
    <dgm:cxn modelId="{61BD8B88-7667-4C68-969D-F297459E3E20}" type="presParOf" srcId="{F93D7AAF-6AF3-4337-870E-ED45D2C63E88}" destId="{9E211FDC-12BB-472A-B37F-A43379EB2F4A}" srcOrd="1" destOrd="0" presId="urn:microsoft.com/office/officeart/2005/8/layout/vList5"/>
    <dgm:cxn modelId="{FBA0A50B-2022-4954-BF05-B30FA53AFA87}" type="presParOf" srcId="{A43537CF-8D75-4E8E-8125-9279E85506A8}" destId="{B03903B8-8DB8-4FE7-9415-B01301E805A7}" srcOrd="9" destOrd="0" presId="urn:microsoft.com/office/officeart/2005/8/layout/vList5"/>
    <dgm:cxn modelId="{A2B86132-DD99-437A-8DC8-63350DE24A43}" type="presParOf" srcId="{A43537CF-8D75-4E8E-8125-9279E85506A8}" destId="{10FA5C1D-EFC6-4E01-96AB-A2849C91A3A9}" srcOrd="10" destOrd="0" presId="urn:microsoft.com/office/officeart/2005/8/layout/vList5"/>
    <dgm:cxn modelId="{B775BD00-F7EB-4327-AC56-F89018077B3B}" type="presParOf" srcId="{10FA5C1D-EFC6-4E01-96AB-A2849C91A3A9}" destId="{DA76EA81-BD51-43EE-9A3E-8650B6ED1C06}" srcOrd="0" destOrd="0" presId="urn:microsoft.com/office/officeart/2005/8/layout/vList5"/>
    <dgm:cxn modelId="{D27FAFD1-28C2-4135-9C64-A05588D370B3}" type="presParOf" srcId="{10FA5C1D-EFC6-4E01-96AB-A2849C91A3A9}" destId="{B96161D4-94DB-4280-8635-843F8B07DCC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D41F6-2E67-4378-873B-63F739009447}">
      <dsp:nvSpPr>
        <dsp:cNvPr id="0" name=""/>
        <dsp:cNvSpPr/>
      </dsp:nvSpPr>
      <dsp:spPr>
        <a:xfrm>
          <a:off x="7139217" y="3411281"/>
          <a:ext cx="274158" cy="3199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9760"/>
              </a:lnTo>
              <a:lnTo>
                <a:pt x="274158" y="31997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854FE-4343-4D62-A2E7-3F2435E48591}">
      <dsp:nvSpPr>
        <dsp:cNvPr id="0" name=""/>
        <dsp:cNvSpPr/>
      </dsp:nvSpPr>
      <dsp:spPr>
        <a:xfrm>
          <a:off x="7139217" y="3411281"/>
          <a:ext cx="191082" cy="12420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2052"/>
              </a:lnTo>
              <a:lnTo>
                <a:pt x="191082" y="12420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C4F17-6F07-490C-B301-8E73F48E65D9}">
      <dsp:nvSpPr>
        <dsp:cNvPr id="0" name=""/>
        <dsp:cNvSpPr/>
      </dsp:nvSpPr>
      <dsp:spPr>
        <a:xfrm>
          <a:off x="4759370" y="1404350"/>
          <a:ext cx="3502707" cy="603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604"/>
              </a:lnTo>
              <a:lnTo>
                <a:pt x="3502707" y="308604"/>
              </a:lnTo>
              <a:lnTo>
                <a:pt x="3502707" y="6033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CE1BF-06D3-47F6-9B70-161C92382DD7}">
      <dsp:nvSpPr>
        <dsp:cNvPr id="0" name=""/>
        <dsp:cNvSpPr/>
      </dsp:nvSpPr>
      <dsp:spPr>
        <a:xfrm>
          <a:off x="1681215" y="1404350"/>
          <a:ext cx="3078154" cy="603355"/>
        </a:xfrm>
        <a:custGeom>
          <a:avLst/>
          <a:gdLst/>
          <a:ahLst/>
          <a:cxnLst/>
          <a:rect l="0" t="0" r="0" b="0"/>
          <a:pathLst>
            <a:path>
              <a:moveTo>
                <a:pt x="3078154" y="0"/>
              </a:moveTo>
              <a:lnTo>
                <a:pt x="3078154" y="308604"/>
              </a:lnTo>
              <a:lnTo>
                <a:pt x="0" y="308604"/>
              </a:lnTo>
              <a:lnTo>
                <a:pt x="0" y="6033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ED4FE-4694-40D5-9254-D77626C11AF3}">
      <dsp:nvSpPr>
        <dsp:cNvPr id="0" name=""/>
        <dsp:cNvSpPr/>
      </dsp:nvSpPr>
      <dsp:spPr>
        <a:xfrm>
          <a:off x="3355794" y="774"/>
          <a:ext cx="2807151" cy="140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 dirty="0"/>
            <a:t>NOM</a:t>
          </a:r>
          <a:endParaRPr lang="en-US" sz="4800" kern="1200" dirty="0"/>
        </a:p>
      </dsp:txBody>
      <dsp:txXfrm>
        <a:off x="3355794" y="774"/>
        <a:ext cx="2807151" cy="1403575"/>
      </dsp:txXfrm>
    </dsp:sp>
    <dsp:sp modelId="{8E0868C6-62EE-4F08-A98E-D60D261FBCF2}">
      <dsp:nvSpPr>
        <dsp:cNvPr id="0" name=""/>
        <dsp:cNvSpPr/>
      </dsp:nvSpPr>
      <dsp:spPr>
        <a:xfrm>
          <a:off x="277639" y="2007705"/>
          <a:ext cx="2807151" cy="140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i="0" kern="1200" dirty="0"/>
            <a:t>Nom </a:t>
          </a:r>
          <a:r>
            <a:rPr lang="en-US" sz="4800" b="1" i="0" kern="1200" dirty="0" err="1"/>
            <a:t>propre</a:t>
          </a:r>
          <a:r>
            <a:rPr lang="en-US" sz="4800" b="1" i="0" kern="1200" dirty="0"/>
            <a:t> </a:t>
          </a:r>
          <a:endParaRPr lang="en-US" sz="4800" kern="1200" dirty="0"/>
        </a:p>
      </dsp:txBody>
      <dsp:txXfrm>
        <a:off x="277639" y="2007705"/>
        <a:ext cx="2807151" cy="1403575"/>
      </dsp:txXfrm>
    </dsp:sp>
    <dsp:sp modelId="{37543A15-1081-46E4-9EA5-ED0A2A6E2FF5}">
      <dsp:nvSpPr>
        <dsp:cNvPr id="0" name=""/>
        <dsp:cNvSpPr/>
      </dsp:nvSpPr>
      <dsp:spPr>
        <a:xfrm>
          <a:off x="6858502" y="2007705"/>
          <a:ext cx="2807151" cy="140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i="0" kern="1200" dirty="0"/>
            <a:t>Nom commun</a:t>
          </a:r>
          <a:endParaRPr lang="en-US" sz="4800" kern="1200" dirty="0"/>
        </a:p>
      </dsp:txBody>
      <dsp:txXfrm>
        <a:off x="6858502" y="2007705"/>
        <a:ext cx="2807151" cy="1403575"/>
      </dsp:txXfrm>
    </dsp:sp>
    <dsp:sp modelId="{EF3E1B65-DAD5-4525-82C2-37B1410A3DE5}">
      <dsp:nvSpPr>
        <dsp:cNvPr id="0" name=""/>
        <dsp:cNvSpPr/>
      </dsp:nvSpPr>
      <dsp:spPr>
        <a:xfrm>
          <a:off x="7330300" y="3951545"/>
          <a:ext cx="2807151" cy="140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i="0" kern="1200" dirty="0"/>
            <a:t>Concret </a:t>
          </a:r>
          <a:endParaRPr lang="en-US" sz="4800" kern="1200" dirty="0"/>
        </a:p>
      </dsp:txBody>
      <dsp:txXfrm>
        <a:off x="7330300" y="3951545"/>
        <a:ext cx="2807151" cy="1403575"/>
      </dsp:txXfrm>
    </dsp:sp>
    <dsp:sp modelId="{128A4877-14E3-4932-943D-0073F9E97795}">
      <dsp:nvSpPr>
        <dsp:cNvPr id="0" name=""/>
        <dsp:cNvSpPr/>
      </dsp:nvSpPr>
      <dsp:spPr>
        <a:xfrm>
          <a:off x="7413376" y="5909253"/>
          <a:ext cx="2807151" cy="140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i="0" kern="1200" dirty="0" err="1"/>
            <a:t>Abstrait</a:t>
          </a:r>
          <a:endParaRPr lang="en-US" sz="4800" kern="1200" dirty="0"/>
        </a:p>
      </dsp:txBody>
      <dsp:txXfrm>
        <a:off x="7413376" y="5909253"/>
        <a:ext cx="2807151" cy="1403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04E17-B764-465D-AA95-4E2EA56141CB}">
      <dsp:nvSpPr>
        <dsp:cNvPr id="0" name=""/>
        <dsp:cNvSpPr/>
      </dsp:nvSpPr>
      <dsp:spPr>
        <a:xfrm>
          <a:off x="5928082" y="2218219"/>
          <a:ext cx="2683738" cy="931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772"/>
              </a:lnTo>
              <a:lnTo>
                <a:pt x="2683738" y="465772"/>
              </a:lnTo>
              <a:lnTo>
                <a:pt x="2683738" y="9315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40919-C704-40E7-9462-F369FC7D388B}">
      <dsp:nvSpPr>
        <dsp:cNvPr id="0" name=""/>
        <dsp:cNvSpPr/>
      </dsp:nvSpPr>
      <dsp:spPr>
        <a:xfrm>
          <a:off x="3244344" y="2218219"/>
          <a:ext cx="2683738" cy="931545"/>
        </a:xfrm>
        <a:custGeom>
          <a:avLst/>
          <a:gdLst/>
          <a:ahLst/>
          <a:cxnLst/>
          <a:rect l="0" t="0" r="0" b="0"/>
          <a:pathLst>
            <a:path>
              <a:moveTo>
                <a:pt x="2683738" y="0"/>
              </a:moveTo>
              <a:lnTo>
                <a:pt x="2683738" y="465772"/>
              </a:lnTo>
              <a:lnTo>
                <a:pt x="0" y="465772"/>
              </a:lnTo>
              <a:lnTo>
                <a:pt x="0" y="9315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0FADA-4EF2-4C7D-A6F5-C08B712E028F}">
      <dsp:nvSpPr>
        <dsp:cNvPr id="0" name=""/>
        <dsp:cNvSpPr/>
      </dsp:nvSpPr>
      <dsp:spPr>
        <a:xfrm>
          <a:off x="4819099" y="254"/>
          <a:ext cx="2217965" cy="2217965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D21A6-46AF-4283-B5BC-228644E90345}">
      <dsp:nvSpPr>
        <dsp:cNvPr id="0" name=""/>
        <dsp:cNvSpPr/>
      </dsp:nvSpPr>
      <dsp:spPr>
        <a:xfrm>
          <a:off x="4819099" y="254"/>
          <a:ext cx="2217965" cy="2217965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D0CEC-4B97-4CA2-A102-D8A72AE9E24D}">
      <dsp:nvSpPr>
        <dsp:cNvPr id="0" name=""/>
        <dsp:cNvSpPr/>
      </dsp:nvSpPr>
      <dsp:spPr>
        <a:xfrm>
          <a:off x="3710117" y="399488"/>
          <a:ext cx="4435930" cy="141949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b="1" kern="1200" dirty="0">
              <a:solidFill>
                <a:schemeClr val="accent4"/>
              </a:solidFill>
              <a:latin typeface="Arial" panose="020B0604020202020204" pitchFamily="34" charset="0"/>
            </a:rPr>
            <a:t>Terminaisons</a:t>
          </a:r>
          <a:r>
            <a:rPr lang="en-US" sz="5300" b="1" kern="1200" dirty="0">
              <a:solidFill>
                <a:schemeClr val="accent4"/>
              </a:solidFill>
            </a:rPr>
            <a:t> </a:t>
          </a:r>
          <a:endParaRPr lang="en-US" sz="5300" kern="1200" dirty="0"/>
        </a:p>
      </dsp:txBody>
      <dsp:txXfrm>
        <a:off x="3710117" y="399488"/>
        <a:ext cx="4435930" cy="1419497"/>
      </dsp:txXfrm>
    </dsp:sp>
    <dsp:sp modelId="{67F227F5-4492-480D-AA3B-88EE6B28AFBB}">
      <dsp:nvSpPr>
        <dsp:cNvPr id="0" name=""/>
        <dsp:cNvSpPr/>
      </dsp:nvSpPr>
      <dsp:spPr>
        <a:xfrm>
          <a:off x="2135361" y="3149765"/>
          <a:ext cx="2217965" cy="2217965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A82A55-8A24-497D-A3B3-96A67E72BF74}">
      <dsp:nvSpPr>
        <dsp:cNvPr id="0" name=""/>
        <dsp:cNvSpPr/>
      </dsp:nvSpPr>
      <dsp:spPr>
        <a:xfrm>
          <a:off x="2135361" y="3149765"/>
          <a:ext cx="2217965" cy="2217965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BCA1E-BDA2-4515-8F77-92221F0EB2EA}">
      <dsp:nvSpPr>
        <dsp:cNvPr id="0" name=""/>
        <dsp:cNvSpPr/>
      </dsp:nvSpPr>
      <dsp:spPr>
        <a:xfrm>
          <a:off x="1026378" y="3548999"/>
          <a:ext cx="4435930" cy="141949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b="1" i="0" kern="1200" dirty="0" err="1"/>
            <a:t>Masculin</a:t>
          </a:r>
          <a:endParaRPr lang="en-US" sz="5300" b="1" kern="1200" dirty="0"/>
        </a:p>
      </dsp:txBody>
      <dsp:txXfrm>
        <a:off x="1026378" y="3548999"/>
        <a:ext cx="4435930" cy="1419497"/>
      </dsp:txXfrm>
    </dsp:sp>
    <dsp:sp modelId="{FB2327AF-41A2-42A0-AC9E-CB6641B2DC40}">
      <dsp:nvSpPr>
        <dsp:cNvPr id="0" name=""/>
        <dsp:cNvSpPr/>
      </dsp:nvSpPr>
      <dsp:spPr>
        <a:xfrm>
          <a:off x="7502837" y="3149765"/>
          <a:ext cx="2217965" cy="2217965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336CB7-1FC0-448E-A4BA-34FA7D22AE7F}">
      <dsp:nvSpPr>
        <dsp:cNvPr id="0" name=""/>
        <dsp:cNvSpPr/>
      </dsp:nvSpPr>
      <dsp:spPr>
        <a:xfrm>
          <a:off x="7502837" y="3149765"/>
          <a:ext cx="2217965" cy="2217965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FD6F9-9255-44D7-A6DE-23D7A256D8A0}">
      <dsp:nvSpPr>
        <dsp:cNvPr id="0" name=""/>
        <dsp:cNvSpPr/>
      </dsp:nvSpPr>
      <dsp:spPr>
        <a:xfrm>
          <a:off x="6393855" y="3548999"/>
          <a:ext cx="4435930" cy="141949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b="1" i="0" kern="1200" dirty="0" err="1"/>
            <a:t>Féminin</a:t>
          </a:r>
          <a:endParaRPr lang="en-US" sz="5300" b="1" kern="1200" dirty="0"/>
        </a:p>
      </dsp:txBody>
      <dsp:txXfrm>
        <a:off x="6393855" y="3548999"/>
        <a:ext cx="4435930" cy="14194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E8D0E-14A1-47D9-BF31-B3F019386EA3}">
      <dsp:nvSpPr>
        <dsp:cNvPr id="0" name=""/>
        <dsp:cNvSpPr/>
      </dsp:nvSpPr>
      <dsp:spPr>
        <a:xfrm>
          <a:off x="1198" y="976949"/>
          <a:ext cx="2462871" cy="1718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/>
            <a:t>MASCULIN</a:t>
          </a:r>
          <a:endParaRPr lang="en-US" sz="3200" b="1" kern="1200" dirty="0"/>
        </a:p>
      </dsp:txBody>
      <dsp:txXfrm>
        <a:off x="361877" y="1228560"/>
        <a:ext cx="1741513" cy="1214884"/>
      </dsp:txXfrm>
    </dsp:sp>
    <dsp:sp modelId="{46BD37BD-5388-4922-A166-995C45A740F8}">
      <dsp:nvSpPr>
        <dsp:cNvPr id="0" name=""/>
        <dsp:cNvSpPr/>
      </dsp:nvSpPr>
      <dsp:spPr>
        <a:xfrm>
          <a:off x="2589988" y="1386293"/>
          <a:ext cx="899418" cy="899418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709206" y="1730230"/>
        <a:ext cx="660982" cy="211544"/>
      </dsp:txXfrm>
    </dsp:sp>
    <dsp:sp modelId="{D5978D11-6F43-4A54-8FF8-0524B111A559}">
      <dsp:nvSpPr>
        <dsp:cNvPr id="0" name=""/>
        <dsp:cNvSpPr/>
      </dsp:nvSpPr>
      <dsp:spPr>
        <a:xfrm>
          <a:off x="3625153" y="1060642"/>
          <a:ext cx="1550721" cy="15507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0" b="1" kern="1200" dirty="0"/>
            <a:t>E</a:t>
          </a:r>
          <a:endParaRPr lang="en-US" sz="3900" b="1" kern="1200" dirty="0"/>
        </a:p>
      </dsp:txBody>
      <dsp:txXfrm>
        <a:off x="3852251" y="1287740"/>
        <a:ext cx="1096525" cy="1096525"/>
      </dsp:txXfrm>
    </dsp:sp>
    <dsp:sp modelId="{52357750-B0E1-4E61-B3D1-F25EC2E00F16}">
      <dsp:nvSpPr>
        <dsp:cNvPr id="0" name=""/>
        <dsp:cNvSpPr/>
      </dsp:nvSpPr>
      <dsp:spPr>
        <a:xfrm>
          <a:off x="5291965" y="1386293"/>
          <a:ext cx="899418" cy="899418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5411183" y="1571573"/>
        <a:ext cx="660982" cy="528858"/>
      </dsp:txXfrm>
    </dsp:sp>
    <dsp:sp modelId="{E213BFD0-AEF2-49C3-A554-71D07396641A}">
      <dsp:nvSpPr>
        <dsp:cNvPr id="0" name=""/>
        <dsp:cNvSpPr/>
      </dsp:nvSpPr>
      <dsp:spPr>
        <a:xfrm>
          <a:off x="6317302" y="1060642"/>
          <a:ext cx="2288213" cy="15507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FEMININ</a:t>
          </a:r>
          <a:r>
            <a:rPr lang="fr-FR" sz="3900" kern="1200" dirty="0"/>
            <a:t> </a:t>
          </a:r>
          <a:endParaRPr lang="en-US" sz="3900" kern="1200" dirty="0"/>
        </a:p>
      </dsp:txBody>
      <dsp:txXfrm>
        <a:off x="6652403" y="1287740"/>
        <a:ext cx="1618011" cy="10965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234EC-6AE6-4824-89CC-C5562CA1FA88}">
      <dsp:nvSpPr>
        <dsp:cNvPr id="0" name=""/>
        <dsp:cNvSpPr/>
      </dsp:nvSpPr>
      <dsp:spPr>
        <a:xfrm>
          <a:off x="3873" y="1548595"/>
          <a:ext cx="3781242" cy="9453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100" b="1" kern="1200" dirty="0">
              <a:solidFill>
                <a:srgbClr val="000000"/>
              </a:solidFill>
              <a:latin typeface="Arial" panose="020B0604020202020204" pitchFamily="34" charset="0"/>
            </a:rPr>
            <a:t>Un ami </a:t>
          </a:r>
          <a:endParaRPr lang="en-US" sz="5100" kern="1200" dirty="0"/>
        </a:p>
      </dsp:txBody>
      <dsp:txXfrm>
        <a:off x="31560" y="1576282"/>
        <a:ext cx="3725868" cy="889936"/>
      </dsp:txXfrm>
    </dsp:sp>
    <dsp:sp modelId="{5E23BB9E-EFDF-4C23-9674-259ECA75E695}">
      <dsp:nvSpPr>
        <dsp:cNvPr id="0" name=""/>
        <dsp:cNvSpPr/>
      </dsp:nvSpPr>
      <dsp:spPr>
        <a:xfrm rot="5400000">
          <a:off x="1811780" y="2576620"/>
          <a:ext cx="165429" cy="16542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B80F8-8A0D-4D16-8B81-9B5981BE17BB}">
      <dsp:nvSpPr>
        <dsp:cNvPr id="0" name=""/>
        <dsp:cNvSpPr/>
      </dsp:nvSpPr>
      <dsp:spPr>
        <a:xfrm>
          <a:off x="3873" y="2824764"/>
          <a:ext cx="3781242" cy="9453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b="1" kern="1200" dirty="0">
              <a:solidFill>
                <a:srgbClr val="000000"/>
              </a:solidFill>
              <a:latin typeface="Arial" panose="020B0604020202020204" pitchFamily="34" charset="0"/>
            </a:rPr>
            <a:t>Un</a:t>
          </a:r>
          <a:r>
            <a:rPr lang="fr-FR" sz="4300" b="1" kern="1200" dirty="0">
              <a:solidFill>
                <a:srgbClr val="FF0000"/>
              </a:solidFill>
              <a:latin typeface="Arial" panose="020B0604020202020204" pitchFamily="34" charset="0"/>
            </a:rPr>
            <a:t>e </a:t>
          </a:r>
          <a:r>
            <a:rPr lang="fr-FR" sz="4300" b="1" kern="1200" dirty="0">
              <a:solidFill>
                <a:srgbClr val="000000"/>
              </a:solidFill>
              <a:latin typeface="Arial" panose="020B0604020202020204" pitchFamily="34" charset="0"/>
            </a:rPr>
            <a:t>ami</a:t>
          </a:r>
          <a:r>
            <a:rPr lang="fr-FR" sz="4300" b="1" kern="1200" dirty="0">
              <a:solidFill>
                <a:srgbClr val="FF0000"/>
              </a:solidFill>
              <a:latin typeface="Arial" panose="020B0604020202020204" pitchFamily="34" charset="0"/>
            </a:rPr>
            <a:t>e</a:t>
          </a:r>
          <a:endParaRPr lang="en-US" sz="4300" kern="1200" dirty="0"/>
        </a:p>
      </dsp:txBody>
      <dsp:txXfrm>
        <a:off x="31560" y="2852451"/>
        <a:ext cx="3725868" cy="889936"/>
      </dsp:txXfrm>
    </dsp:sp>
    <dsp:sp modelId="{2A28ADC1-31BC-4610-A5C2-05BAD1388607}">
      <dsp:nvSpPr>
        <dsp:cNvPr id="0" name=""/>
        <dsp:cNvSpPr/>
      </dsp:nvSpPr>
      <dsp:spPr>
        <a:xfrm>
          <a:off x="4314490" y="1548595"/>
          <a:ext cx="3781242" cy="9453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100" b="1" kern="1200" dirty="0">
              <a:solidFill>
                <a:srgbClr val="000000"/>
              </a:solidFill>
              <a:latin typeface="Arial" panose="020B0604020202020204" pitchFamily="34" charset="0"/>
            </a:rPr>
            <a:t>Un étudiant </a:t>
          </a:r>
          <a:endParaRPr lang="en-US" sz="5100" kern="1200" dirty="0"/>
        </a:p>
      </dsp:txBody>
      <dsp:txXfrm>
        <a:off x="4342177" y="1576282"/>
        <a:ext cx="3725868" cy="889936"/>
      </dsp:txXfrm>
    </dsp:sp>
    <dsp:sp modelId="{8CDBB65F-18E4-4EAF-920B-9C559CF805A8}">
      <dsp:nvSpPr>
        <dsp:cNvPr id="0" name=""/>
        <dsp:cNvSpPr/>
      </dsp:nvSpPr>
      <dsp:spPr>
        <a:xfrm rot="5400000">
          <a:off x="6122397" y="2576620"/>
          <a:ext cx="165429" cy="16542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40A20-112C-46ED-BC64-2A5B7BF7E408}">
      <dsp:nvSpPr>
        <dsp:cNvPr id="0" name=""/>
        <dsp:cNvSpPr/>
      </dsp:nvSpPr>
      <dsp:spPr>
        <a:xfrm>
          <a:off x="4314490" y="2824764"/>
          <a:ext cx="3781242" cy="9453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b="1" kern="1200" dirty="0">
              <a:solidFill>
                <a:srgbClr val="000000"/>
              </a:solidFill>
              <a:latin typeface="Arial" panose="020B0604020202020204" pitchFamily="34" charset="0"/>
            </a:rPr>
            <a:t>Un</a:t>
          </a:r>
          <a:r>
            <a:rPr lang="fr-FR" sz="4300" b="1" kern="1200" dirty="0">
              <a:solidFill>
                <a:srgbClr val="FF0000"/>
              </a:solidFill>
              <a:latin typeface="Arial" panose="020B0604020202020204" pitchFamily="34" charset="0"/>
            </a:rPr>
            <a:t>e </a:t>
          </a:r>
          <a:r>
            <a:rPr lang="fr-FR" sz="4300" b="1" kern="1200" dirty="0">
              <a:solidFill>
                <a:srgbClr val="000000"/>
              </a:solidFill>
              <a:latin typeface="Arial" panose="020B0604020202020204" pitchFamily="34" charset="0"/>
            </a:rPr>
            <a:t>étudiant</a:t>
          </a:r>
          <a:r>
            <a:rPr lang="fr-FR" sz="4300" b="1" kern="1200" dirty="0">
              <a:solidFill>
                <a:srgbClr val="FF0000"/>
              </a:solidFill>
              <a:latin typeface="Arial" panose="020B0604020202020204" pitchFamily="34" charset="0"/>
            </a:rPr>
            <a:t>e</a:t>
          </a:r>
          <a:r>
            <a:rPr lang="fr-FR" sz="4300" b="1" kern="1200" dirty="0"/>
            <a:t> </a:t>
          </a:r>
          <a:endParaRPr lang="en-US" sz="4300" kern="1200" dirty="0"/>
        </a:p>
      </dsp:txBody>
      <dsp:txXfrm>
        <a:off x="4342177" y="2852451"/>
        <a:ext cx="3725868" cy="8899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234EC-6AE6-4824-89CC-C5562CA1FA88}">
      <dsp:nvSpPr>
        <dsp:cNvPr id="0" name=""/>
        <dsp:cNvSpPr/>
      </dsp:nvSpPr>
      <dsp:spPr>
        <a:xfrm>
          <a:off x="3873" y="1548595"/>
          <a:ext cx="3781242" cy="9453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i="0" kern="1200" dirty="0"/>
            <a:t>un homme</a:t>
          </a:r>
          <a:br>
            <a:rPr lang="en-US" sz="2900" b="1" i="0" kern="1200" dirty="0"/>
          </a:br>
          <a:r>
            <a:rPr lang="en-US" sz="2900" b="1" i="0" kern="1200" dirty="0"/>
            <a:t>(un </a:t>
          </a:r>
          <a:r>
            <a:rPr lang="en-US" sz="2900" b="1" i="0" kern="1200" dirty="0" err="1"/>
            <a:t>mâle</a:t>
          </a:r>
          <a:r>
            <a:rPr lang="en-US" sz="2900" b="1" i="0" kern="1200" dirty="0"/>
            <a:t>)</a:t>
          </a:r>
          <a:endParaRPr lang="en-US" sz="2900" kern="1200" dirty="0"/>
        </a:p>
      </dsp:txBody>
      <dsp:txXfrm>
        <a:off x="31560" y="1576282"/>
        <a:ext cx="3725868" cy="889936"/>
      </dsp:txXfrm>
    </dsp:sp>
    <dsp:sp modelId="{5E23BB9E-EFDF-4C23-9674-259ECA75E695}">
      <dsp:nvSpPr>
        <dsp:cNvPr id="0" name=""/>
        <dsp:cNvSpPr/>
      </dsp:nvSpPr>
      <dsp:spPr>
        <a:xfrm rot="5400000">
          <a:off x="1811780" y="2576620"/>
          <a:ext cx="165429" cy="165429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B80F8-8A0D-4D16-8B81-9B5981BE17BB}">
      <dsp:nvSpPr>
        <dsp:cNvPr id="0" name=""/>
        <dsp:cNvSpPr/>
      </dsp:nvSpPr>
      <dsp:spPr>
        <a:xfrm>
          <a:off x="3873" y="2824764"/>
          <a:ext cx="3781242" cy="94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b="0" i="0" kern="1200" dirty="0" err="1"/>
            <a:t>Masculin</a:t>
          </a:r>
          <a:endParaRPr lang="en-US" sz="5300" kern="1200" dirty="0"/>
        </a:p>
      </dsp:txBody>
      <dsp:txXfrm>
        <a:off x="31560" y="2852451"/>
        <a:ext cx="3725868" cy="889936"/>
      </dsp:txXfrm>
    </dsp:sp>
    <dsp:sp modelId="{2A28ADC1-31BC-4610-A5C2-05BAD1388607}">
      <dsp:nvSpPr>
        <dsp:cNvPr id="0" name=""/>
        <dsp:cNvSpPr/>
      </dsp:nvSpPr>
      <dsp:spPr>
        <a:xfrm>
          <a:off x="4314490" y="1548595"/>
          <a:ext cx="3781242" cy="945310"/>
        </a:xfrm>
        <a:prstGeom prst="roundRect">
          <a:avLst>
            <a:gd name="adj" fmla="val 10000"/>
          </a:avLst>
        </a:prstGeom>
        <a:solidFill>
          <a:schemeClr val="accent2">
            <a:hueOff val="-4720823"/>
            <a:satOff val="13829"/>
            <a:lumOff val="227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i="0" kern="1200" dirty="0" err="1">
              <a:latin typeface="Ubuntu"/>
              <a:ea typeface="Spica Neue P"/>
              <a:cs typeface="+mn-cs"/>
            </a:rPr>
            <a:t>une</a:t>
          </a:r>
          <a:r>
            <a:rPr lang="en-US" sz="2900" b="1" i="0" kern="1200" dirty="0">
              <a:latin typeface="Ubuntu"/>
              <a:ea typeface="Spica Neue P"/>
              <a:cs typeface="+mn-cs"/>
            </a:rPr>
            <a:t> femme</a:t>
          </a:r>
          <a:br>
            <a:rPr lang="en-US" sz="2900" b="1" i="0" kern="1200" dirty="0">
              <a:latin typeface="Ubuntu"/>
              <a:ea typeface="Spica Neue P"/>
              <a:cs typeface="+mn-cs"/>
            </a:rPr>
          </a:br>
          <a:r>
            <a:rPr lang="en-US" sz="2900" b="1" i="0" kern="1200" dirty="0">
              <a:latin typeface="Ubuntu"/>
              <a:ea typeface="Spica Neue P"/>
              <a:cs typeface="+mn-cs"/>
            </a:rPr>
            <a:t>(</a:t>
          </a:r>
          <a:r>
            <a:rPr lang="en-US" sz="2900" b="1" i="0" kern="1200" dirty="0" err="1">
              <a:latin typeface="Ubuntu"/>
              <a:ea typeface="Spica Neue P"/>
              <a:cs typeface="+mn-cs"/>
            </a:rPr>
            <a:t>une</a:t>
          </a:r>
          <a:r>
            <a:rPr lang="en-US" sz="2900" b="1" i="0" kern="1200" dirty="0">
              <a:latin typeface="Ubuntu"/>
              <a:ea typeface="Spica Neue P"/>
              <a:cs typeface="+mn-cs"/>
            </a:rPr>
            <a:t> </a:t>
          </a:r>
          <a:r>
            <a:rPr lang="en-US" sz="2900" b="1" i="0" kern="1200" dirty="0" err="1">
              <a:latin typeface="Ubuntu"/>
              <a:ea typeface="Spica Neue P"/>
              <a:cs typeface="+mn-cs"/>
            </a:rPr>
            <a:t>femelle</a:t>
          </a:r>
          <a:r>
            <a:rPr lang="en-US" sz="2900" b="0" i="0" kern="1200" dirty="0"/>
            <a:t>)</a:t>
          </a:r>
          <a:endParaRPr lang="en-US" sz="2900" kern="1200" dirty="0"/>
        </a:p>
      </dsp:txBody>
      <dsp:txXfrm>
        <a:off x="4342177" y="1576282"/>
        <a:ext cx="3725868" cy="889936"/>
      </dsp:txXfrm>
    </dsp:sp>
    <dsp:sp modelId="{8CDBB65F-18E4-4EAF-920B-9C559CF805A8}">
      <dsp:nvSpPr>
        <dsp:cNvPr id="0" name=""/>
        <dsp:cNvSpPr/>
      </dsp:nvSpPr>
      <dsp:spPr>
        <a:xfrm rot="5400000">
          <a:off x="6122397" y="2576620"/>
          <a:ext cx="165429" cy="165429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4720823"/>
            <a:satOff val="13829"/>
            <a:lumOff val="227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40A20-112C-46ED-BC64-2A5B7BF7E408}">
      <dsp:nvSpPr>
        <dsp:cNvPr id="0" name=""/>
        <dsp:cNvSpPr/>
      </dsp:nvSpPr>
      <dsp:spPr>
        <a:xfrm>
          <a:off x="4314490" y="2824764"/>
          <a:ext cx="3781242" cy="94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-5422132"/>
            <a:satOff val="32555"/>
            <a:lumOff val="358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422132"/>
              <a:satOff val="32555"/>
              <a:lumOff val="3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b="0" i="0" kern="1200" dirty="0" err="1"/>
            <a:t>Féminin</a:t>
          </a:r>
          <a:endParaRPr lang="en-US" sz="5300" kern="1200" dirty="0"/>
        </a:p>
      </dsp:txBody>
      <dsp:txXfrm>
        <a:off x="4342177" y="2852451"/>
        <a:ext cx="3725868" cy="8899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5CB84-4682-4961-AC84-0223D0180BD9}">
      <dsp:nvSpPr>
        <dsp:cNvPr id="0" name=""/>
        <dsp:cNvSpPr/>
      </dsp:nvSpPr>
      <dsp:spPr>
        <a:xfrm>
          <a:off x="5069663" y="1649336"/>
          <a:ext cx="3798219" cy="950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867"/>
              </a:lnTo>
              <a:lnTo>
                <a:pt x="3798219" y="566867"/>
              </a:lnTo>
              <a:lnTo>
                <a:pt x="3798219" y="950873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350084-F4D4-44F7-B446-58A3DF68C71C}">
      <dsp:nvSpPr>
        <dsp:cNvPr id="0" name=""/>
        <dsp:cNvSpPr/>
      </dsp:nvSpPr>
      <dsp:spPr>
        <a:xfrm>
          <a:off x="1824526" y="1649336"/>
          <a:ext cx="3245136" cy="947401"/>
        </a:xfrm>
        <a:custGeom>
          <a:avLst/>
          <a:gdLst/>
          <a:ahLst/>
          <a:cxnLst/>
          <a:rect l="0" t="0" r="0" b="0"/>
          <a:pathLst>
            <a:path>
              <a:moveTo>
                <a:pt x="3245136" y="0"/>
              </a:moveTo>
              <a:lnTo>
                <a:pt x="3245136" y="563394"/>
              </a:lnTo>
              <a:lnTo>
                <a:pt x="0" y="563394"/>
              </a:lnTo>
              <a:lnTo>
                <a:pt x="0" y="94740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144567-9704-4F61-82EC-431D72C62B8E}">
      <dsp:nvSpPr>
        <dsp:cNvPr id="0" name=""/>
        <dsp:cNvSpPr/>
      </dsp:nvSpPr>
      <dsp:spPr>
        <a:xfrm>
          <a:off x="3480358" y="3593"/>
          <a:ext cx="3178609" cy="1645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232233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Nom</a:t>
          </a:r>
          <a:endParaRPr lang="en-US" sz="6500" kern="1200" dirty="0"/>
        </a:p>
      </dsp:txBody>
      <dsp:txXfrm>
        <a:off x="3480358" y="3593"/>
        <a:ext cx="3178609" cy="1645743"/>
      </dsp:txXfrm>
    </dsp:sp>
    <dsp:sp modelId="{B9DB5280-6C81-4179-B9CC-D835CDB5C347}">
      <dsp:nvSpPr>
        <dsp:cNvPr id="0" name=""/>
        <dsp:cNvSpPr/>
      </dsp:nvSpPr>
      <dsp:spPr>
        <a:xfrm>
          <a:off x="4116080" y="1283616"/>
          <a:ext cx="2860748" cy="5485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22860" rIns="91440" bIns="2286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116080" y="1283616"/>
        <a:ext cx="2860748" cy="548581"/>
      </dsp:txXfrm>
    </dsp:sp>
    <dsp:sp modelId="{B43D4852-CB38-45D7-97EF-AD88BA364FBB}">
      <dsp:nvSpPr>
        <dsp:cNvPr id="0" name=""/>
        <dsp:cNvSpPr/>
      </dsp:nvSpPr>
      <dsp:spPr>
        <a:xfrm>
          <a:off x="235221" y="2596738"/>
          <a:ext cx="3178609" cy="16457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232233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Singulier </a:t>
          </a:r>
          <a:endParaRPr lang="en-US" sz="6500" kern="1200" dirty="0"/>
        </a:p>
      </dsp:txBody>
      <dsp:txXfrm>
        <a:off x="235221" y="2596738"/>
        <a:ext cx="3178609" cy="1645743"/>
      </dsp:txXfrm>
    </dsp:sp>
    <dsp:sp modelId="{AB22C927-DBF1-4D8C-8E58-824F899CCD5C}">
      <dsp:nvSpPr>
        <dsp:cNvPr id="0" name=""/>
        <dsp:cNvSpPr/>
      </dsp:nvSpPr>
      <dsp:spPr>
        <a:xfrm>
          <a:off x="616371" y="3883826"/>
          <a:ext cx="2860748" cy="5485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22860" rIns="91440" bIns="2286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16371" y="3883826"/>
        <a:ext cx="2860748" cy="548581"/>
      </dsp:txXfrm>
    </dsp:sp>
    <dsp:sp modelId="{F0631E11-8100-41AC-AECB-BDEA49DD60B9}">
      <dsp:nvSpPr>
        <dsp:cNvPr id="0" name=""/>
        <dsp:cNvSpPr/>
      </dsp:nvSpPr>
      <dsp:spPr>
        <a:xfrm>
          <a:off x="7278577" y="2600210"/>
          <a:ext cx="3178609" cy="1645743"/>
        </a:xfrm>
        <a:prstGeom prst="rect">
          <a:avLst/>
        </a:prstGeom>
        <a:solidFill>
          <a:schemeClr val="accent3">
            <a:hueOff val="21299916"/>
            <a:satOff val="-49152"/>
            <a:lumOff val="-172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232233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Pluriel </a:t>
          </a:r>
          <a:endParaRPr lang="en-US" sz="6500" kern="1200" dirty="0"/>
        </a:p>
      </dsp:txBody>
      <dsp:txXfrm>
        <a:off x="7278577" y="2600210"/>
        <a:ext cx="3178609" cy="1645743"/>
      </dsp:txXfrm>
    </dsp:sp>
    <dsp:sp modelId="{455109EF-A113-4BCE-BE47-407E77639993}">
      <dsp:nvSpPr>
        <dsp:cNvPr id="0" name=""/>
        <dsp:cNvSpPr/>
      </dsp:nvSpPr>
      <dsp:spPr>
        <a:xfrm>
          <a:off x="7596438" y="3880233"/>
          <a:ext cx="2860748" cy="5485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1299916"/>
              <a:satOff val="-49152"/>
              <a:lumOff val="-17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22860" rIns="91440" bIns="2286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596438" y="3880233"/>
        <a:ext cx="2860748" cy="5485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E8D0E-14A1-47D9-BF31-B3F019386EA3}">
      <dsp:nvSpPr>
        <dsp:cNvPr id="0" name=""/>
        <dsp:cNvSpPr/>
      </dsp:nvSpPr>
      <dsp:spPr>
        <a:xfrm>
          <a:off x="1471" y="781010"/>
          <a:ext cx="3024620" cy="21099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>
              <a:solidFill>
                <a:prstClr val="white"/>
              </a:solidFill>
              <a:latin typeface="Ubuntu"/>
              <a:ea typeface="Spica Neue P"/>
              <a:cs typeface="+mn-cs"/>
            </a:rPr>
            <a:t>Singulier</a:t>
          </a:r>
          <a:r>
            <a:rPr lang="fr-FR" sz="2800" b="1" kern="1200" dirty="0"/>
            <a:t> </a:t>
          </a:r>
          <a:endParaRPr lang="en-US" sz="3200" b="1" kern="1200" dirty="0"/>
        </a:p>
      </dsp:txBody>
      <dsp:txXfrm>
        <a:off x="444416" y="1090010"/>
        <a:ext cx="2138730" cy="1491984"/>
      </dsp:txXfrm>
    </dsp:sp>
    <dsp:sp modelId="{46BD37BD-5388-4922-A166-995C45A740F8}">
      <dsp:nvSpPr>
        <dsp:cNvPr id="0" name=""/>
        <dsp:cNvSpPr/>
      </dsp:nvSpPr>
      <dsp:spPr>
        <a:xfrm>
          <a:off x="3180730" y="1283720"/>
          <a:ext cx="1104564" cy="1104564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327140" y="1706105"/>
        <a:ext cx="811744" cy="259794"/>
      </dsp:txXfrm>
    </dsp:sp>
    <dsp:sp modelId="{D5978D11-6F43-4A54-8FF8-0524B111A559}">
      <dsp:nvSpPr>
        <dsp:cNvPr id="0" name=""/>
        <dsp:cNvSpPr/>
      </dsp:nvSpPr>
      <dsp:spPr>
        <a:xfrm>
          <a:off x="4452003" y="883792"/>
          <a:ext cx="1904420" cy="19044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000" b="1" kern="1200" dirty="0"/>
            <a:t>S</a:t>
          </a:r>
          <a:endParaRPr lang="en-US" sz="6000" b="1" kern="1200" dirty="0"/>
        </a:p>
      </dsp:txBody>
      <dsp:txXfrm>
        <a:off x="4730899" y="1162688"/>
        <a:ext cx="1346628" cy="1346628"/>
      </dsp:txXfrm>
    </dsp:sp>
    <dsp:sp modelId="{52357750-B0E1-4E61-B3D1-F25EC2E00F16}">
      <dsp:nvSpPr>
        <dsp:cNvPr id="0" name=""/>
        <dsp:cNvSpPr/>
      </dsp:nvSpPr>
      <dsp:spPr>
        <a:xfrm>
          <a:off x="6498993" y="1283720"/>
          <a:ext cx="1104564" cy="1104564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/>
        </a:p>
      </dsp:txBody>
      <dsp:txXfrm>
        <a:off x="6645403" y="1511260"/>
        <a:ext cx="811744" cy="649484"/>
      </dsp:txXfrm>
    </dsp:sp>
    <dsp:sp modelId="{E213BFD0-AEF2-49C3-A554-71D07396641A}">
      <dsp:nvSpPr>
        <dsp:cNvPr id="0" name=""/>
        <dsp:cNvSpPr/>
      </dsp:nvSpPr>
      <dsp:spPr>
        <a:xfrm>
          <a:off x="7758196" y="883792"/>
          <a:ext cx="2810125" cy="19044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/>
            <a:t>Pluriel</a:t>
          </a:r>
          <a:r>
            <a:rPr lang="fr-FR" sz="3900" kern="1200" dirty="0"/>
            <a:t> </a:t>
          </a:r>
          <a:endParaRPr lang="en-US" sz="3900" kern="1200" dirty="0"/>
        </a:p>
      </dsp:txBody>
      <dsp:txXfrm>
        <a:off x="8169729" y="1162688"/>
        <a:ext cx="1987059" cy="134662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234EC-6AE6-4824-89CC-C5562CA1FA88}">
      <dsp:nvSpPr>
        <dsp:cNvPr id="0" name=""/>
        <dsp:cNvSpPr/>
      </dsp:nvSpPr>
      <dsp:spPr>
        <a:xfrm>
          <a:off x="2369" y="1261756"/>
          <a:ext cx="4757717" cy="11894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fr-FR" sz="6500" b="1" i="0" kern="1200">
              <a:effectLst/>
              <a:latin typeface="+mn-lt"/>
              <a:ea typeface="+mn-ea"/>
              <a:cs typeface="+mn-cs"/>
            </a:rPr>
            <a:t>un homme</a:t>
          </a:r>
          <a:endParaRPr lang="en-US" sz="6500" b="1" kern="1200" dirty="0"/>
        </a:p>
      </dsp:txBody>
      <dsp:txXfrm>
        <a:off x="37206" y="1296593"/>
        <a:ext cx="4688043" cy="1119755"/>
      </dsp:txXfrm>
    </dsp:sp>
    <dsp:sp modelId="{5E23BB9E-EFDF-4C23-9674-259ECA75E695}">
      <dsp:nvSpPr>
        <dsp:cNvPr id="0" name=""/>
        <dsp:cNvSpPr/>
      </dsp:nvSpPr>
      <dsp:spPr>
        <a:xfrm rot="5093667">
          <a:off x="2353569" y="2542904"/>
          <a:ext cx="196574" cy="20815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B80F8-8A0D-4D16-8B81-9B5981BE17BB}">
      <dsp:nvSpPr>
        <dsp:cNvPr id="0" name=""/>
        <dsp:cNvSpPr/>
      </dsp:nvSpPr>
      <dsp:spPr>
        <a:xfrm>
          <a:off x="143625" y="2842774"/>
          <a:ext cx="4757717" cy="118942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fr-FR" sz="6000" b="1" i="0" kern="1200" dirty="0">
              <a:effectLst/>
              <a:latin typeface="+mn-lt"/>
              <a:ea typeface="+mn-ea"/>
              <a:cs typeface="+mn-cs"/>
            </a:rPr>
            <a:t>Des homme</a:t>
          </a:r>
          <a:r>
            <a:rPr kumimoji="1" lang="fr-FR" sz="6000" b="1" i="0" kern="1200" dirty="0">
              <a:solidFill>
                <a:schemeClr val="accent1"/>
              </a:solidFill>
              <a:effectLst/>
              <a:latin typeface="+mn-lt"/>
              <a:ea typeface="+mn-ea"/>
              <a:cs typeface="+mn-cs"/>
            </a:rPr>
            <a:t>s</a:t>
          </a:r>
          <a:r>
            <a:rPr lang="fr-FR" sz="6000" b="1" kern="1200" dirty="0"/>
            <a:t> </a:t>
          </a:r>
          <a:endParaRPr lang="en-US" sz="6000" b="1" kern="1200" dirty="0"/>
        </a:p>
      </dsp:txBody>
      <dsp:txXfrm>
        <a:off x="178462" y="2877611"/>
        <a:ext cx="4688043" cy="1119755"/>
      </dsp:txXfrm>
    </dsp:sp>
    <dsp:sp modelId="{2A28ADC1-31BC-4610-A5C2-05BAD1388607}">
      <dsp:nvSpPr>
        <dsp:cNvPr id="0" name=""/>
        <dsp:cNvSpPr/>
      </dsp:nvSpPr>
      <dsp:spPr>
        <a:xfrm>
          <a:off x="5426167" y="1261756"/>
          <a:ext cx="4757717" cy="1189429"/>
        </a:xfrm>
        <a:prstGeom prst="roundRect">
          <a:avLst>
            <a:gd name="adj" fmla="val 10000"/>
          </a:avLst>
        </a:prstGeom>
        <a:solidFill>
          <a:schemeClr val="accent3">
            <a:hueOff val="21299916"/>
            <a:satOff val="-49152"/>
            <a:lumOff val="-172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6500" b="1" i="0" kern="1200">
              <a:effectLst/>
              <a:latin typeface="Ubuntu"/>
              <a:ea typeface="Spica Neue P"/>
              <a:cs typeface="+mn-cs"/>
            </a:rPr>
            <a:t>une pomme</a:t>
          </a:r>
          <a:endParaRPr kumimoji="1" lang="en-US" sz="6500" b="1" i="0" kern="1200" dirty="0">
            <a:effectLst/>
            <a:latin typeface="Ubuntu"/>
            <a:ea typeface="Spica Neue P"/>
            <a:cs typeface="+mn-cs"/>
          </a:endParaRPr>
        </a:p>
      </dsp:txBody>
      <dsp:txXfrm>
        <a:off x="5461004" y="1296593"/>
        <a:ext cx="4688043" cy="1119755"/>
      </dsp:txXfrm>
    </dsp:sp>
    <dsp:sp modelId="{8CDBB65F-18E4-4EAF-920B-9C559CF805A8}">
      <dsp:nvSpPr>
        <dsp:cNvPr id="0" name=""/>
        <dsp:cNvSpPr/>
      </dsp:nvSpPr>
      <dsp:spPr>
        <a:xfrm rot="5400000">
          <a:off x="7700950" y="2555260"/>
          <a:ext cx="208150" cy="20815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21299916"/>
            <a:satOff val="-49152"/>
            <a:lumOff val="-172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40A20-112C-46ED-BC64-2A5B7BF7E408}">
      <dsp:nvSpPr>
        <dsp:cNvPr id="0" name=""/>
        <dsp:cNvSpPr/>
      </dsp:nvSpPr>
      <dsp:spPr>
        <a:xfrm>
          <a:off x="5426167" y="2867485"/>
          <a:ext cx="4757717" cy="118942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21430583"/>
            <a:satOff val="-61480"/>
            <a:lumOff val="-4932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1430583"/>
              <a:satOff val="-61480"/>
              <a:lumOff val="-49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6000" b="1" i="0" kern="1200" dirty="0">
              <a:effectLst/>
              <a:latin typeface="Ubuntu"/>
              <a:ea typeface="Spica Neue P"/>
              <a:cs typeface="+mn-cs"/>
            </a:rPr>
            <a:t>Des pomme</a:t>
          </a:r>
          <a:r>
            <a:rPr kumimoji="1" lang="en-US" sz="6000" b="1" i="0" kern="1200" dirty="0">
              <a:solidFill>
                <a:schemeClr val="accent1"/>
              </a:solidFill>
              <a:effectLst/>
              <a:latin typeface="Ubuntu"/>
              <a:ea typeface="Spica Neue P"/>
              <a:cs typeface="+mn-cs"/>
            </a:rPr>
            <a:t>s</a:t>
          </a:r>
        </a:p>
      </dsp:txBody>
      <dsp:txXfrm>
        <a:off x="5461004" y="2902322"/>
        <a:ext cx="4688043" cy="11197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234EC-6AE6-4824-89CC-C5562CA1FA88}">
      <dsp:nvSpPr>
        <dsp:cNvPr id="0" name=""/>
        <dsp:cNvSpPr/>
      </dsp:nvSpPr>
      <dsp:spPr>
        <a:xfrm>
          <a:off x="2476" y="2785028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b="1" kern="1200" dirty="0" err="1"/>
            <a:t>Nom+nom</a:t>
          </a:r>
          <a:endParaRPr lang="en-US" sz="2700" b="1" kern="1200" dirty="0"/>
        </a:p>
      </dsp:txBody>
      <dsp:txXfrm>
        <a:off x="26553" y="2809105"/>
        <a:ext cx="3240099" cy="773909"/>
      </dsp:txXfrm>
    </dsp:sp>
    <dsp:sp modelId="{5E23BB9E-EFDF-4C23-9674-259ECA75E695}">
      <dsp:nvSpPr>
        <dsp:cNvPr id="0" name=""/>
        <dsp:cNvSpPr/>
      </dsp:nvSpPr>
      <dsp:spPr>
        <a:xfrm rot="5093667">
          <a:off x="1627487" y="3670483"/>
          <a:ext cx="135860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B80F8-8A0D-4D16-8B81-9B5981BE17BB}">
      <dsp:nvSpPr>
        <dsp:cNvPr id="0" name=""/>
        <dsp:cNvSpPr/>
      </dsp:nvSpPr>
      <dsp:spPr>
        <a:xfrm>
          <a:off x="100105" y="3877735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/>
            <a:t>Les deux éléments prennent le pluriel </a:t>
          </a:r>
          <a:endParaRPr lang="en-US" sz="2400" b="1" kern="1200" dirty="0"/>
        </a:p>
      </dsp:txBody>
      <dsp:txXfrm>
        <a:off x="124182" y="3901812"/>
        <a:ext cx="3240099" cy="773909"/>
      </dsp:txXfrm>
    </dsp:sp>
    <dsp:sp modelId="{AE7D40C0-8FA8-4F2F-8983-BD17BEC0D162}">
      <dsp:nvSpPr>
        <dsp:cNvPr id="0" name=""/>
        <dsp:cNvSpPr/>
      </dsp:nvSpPr>
      <dsp:spPr>
        <a:xfrm rot="5697094">
          <a:off x="1614376" y="4780268"/>
          <a:ext cx="162082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2366657"/>
            <a:satOff val="-5461"/>
            <a:lumOff val="-191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A3C1D-AC41-4404-97A0-4893C95F155A}">
      <dsp:nvSpPr>
        <dsp:cNvPr id="0" name=""/>
        <dsp:cNvSpPr/>
      </dsp:nvSpPr>
      <dsp:spPr>
        <a:xfrm>
          <a:off x="2476" y="5004599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2381176"/>
            <a:satOff val="-6831"/>
            <a:lumOff val="-548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381176"/>
              <a:satOff val="-6831"/>
              <a:lumOff val="-5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b="1" kern="1200" dirty="0"/>
            <a:t>Des oise</a:t>
          </a:r>
          <a:r>
            <a:rPr lang="fr-FR" sz="3000" b="1" kern="1200" dirty="0">
              <a:solidFill>
                <a:srgbClr val="FF0000"/>
              </a:solidFill>
            </a:rPr>
            <a:t>aux</a:t>
          </a:r>
          <a:r>
            <a:rPr lang="fr-FR" sz="3000" b="1" kern="1200" dirty="0"/>
            <a:t>-mouche</a:t>
          </a:r>
          <a:r>
            <a:rPr lang="fr-FR" sz="3200" b="1" kern="1200" dirty="0">
              <a:solidFill>
                <a:srgbClr val="FF0000"/>
              </a:solidFill>
              <a:latin typeface="Ubuntu"/>
              <a:ea typeface="Spica Neue P"/>
              <a:cs typeface="+mn-cs"/>
            </a:rPr>
            <a:t>s</a:t>
          </a:r>
          <a:r>
            <a:rPr lang="fr-FR" sz="3000" b="1" kern="1200" dirty="0"/>
            <a:t> </a:t>
          </a:r>
          <a:endParaRPr lang="en-US" sz="3000" b="1" kern="1200" dirty="0"/>
        </a:p>
      </dsp:txBody>
      <dsp:txXfrm>
        <a:off x="26553" y="5028676"/>
        <a:ext cx="3240099" cy="773909"/>
      </dsp:txXfrm>
    </dsp:sp>
    <dsp:sp modelId="{537E59B6-ABC0-427D-A0CD-4BA272CECE9E}">
      <dsp:nvSpPr>
        <dsp:cNvPr id="0" name=""/>
        <dsp:cNvSpPr/>
      </dsp:nvSpPr>
      <dsp:spPr>
        <a:xfrm>
          <a:off x="3751085" y="2785028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hueOff val="5324979"/>
            <a:satOff val="-12288"/>
            <a:lumOff val="-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prstClr val="white"/>
              </a:solidFill>
              <a:latin typeface="Ubuntu"/>
              <a:ea typeface="Spica Neue P"/>
              <a:cs typeface="+mn-cs"/>
            </a:rPr>
            <a:t>Nom+adj</a:t>
          </a:r>
          <a:endParaRPr lang="en-US" sz="2400" b="1" kern="1200" dirty="0">
            <a:solidFill>
              <a:prstClr val="white"/>
            </a:solidFill>
            <a:latin typeface="Ubuntu"/>
            <a:ea typeface="Spica Neue P"/>
            <a:cs typeface="+mn-cs"/>
          </a:endParaRPr>
        </a:p>
      </dsp:txBody>
      <dsp:txXfrm>
        <a:off x="3775162" y="2809105"/>
        <a:ext cx="3240099" cy="773909"/>
      </dsp:txXfrm>
    </dsp:sp>
    <dsp:sp modelId="{B13552EB-3A2C-4B03-86E3-17AFD6EADABF}">
      <dsp:nvSpPr>
        <dsp:cNvPr id="0" name=""/>
        <dsp:cNvSpPr/>
      </dsp:nvSpPr>
      <dsp:spPr>
        <a:xfrm rot="5400000">
          <a:off x="5323281" y="3679022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4733315"/>
            <a:satOff val="-10923"/>
            <a:lumOff val="-38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63512-F236-4966-9381-35CA3A4A92DC}">
      <dsp:nvSpPr>
        <dsp:cNvPr id="0" name=""/>
        <dsp:cNvSpPr/>
      </dsp:nvSpPr>
      <dsp:spPr>
        <a:xfrm>
          <a:off x="3751085" y="3894814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4762352"/>
            <a:satOff val="-13662"/>
            <a:lumOff val="-109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4762352"/>
              <a:satOff val="-13662"/>
              <a:lumOff val="-10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Les deux éléments prennent le pluriel </a:t>
          </a:r>
          <a:endParaRPr lang="en-US" sz="2500" b="1" kern="1200" dirty="0"/>
        </a:p>
      </dsp:txBody>
      <dsp:txXfrm>
        <a:off x="3775162" y="3918891"/>
        <a:ext cx="3240099" cy="773909"/>
      </dsp:txXfrm>
    </dsp:sp>
    <dsp:sp modelId="{53C116E8-93E5-4F27-BD1B-29A0031D9BE3}">
      <dsp:nvSpPr>
        <dsp:cNvPr id="0" name=""/>
        <dsp:cNvSpPr/>
      </dsp:nvSpPr>
      <dsp:spPr>
        <a:xfrm rot="5400000">
          <a:off x="5323281" y="4788808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7099972"/>
            <a:satOff val="-16384"/>
            <a:lumOff val="-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81F46-3922-4047-9709-42C4899C06D3}">
      <dsp:nvSpPr>
        <dsp:cNvPr id="0" name=""/>
        <dsp:cNvSpPr/>
      </dsp:nvSpPr>
      <dsp:spPr>
        <a:xfrm>
          <a:off x="3751085" y="5004599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7143528"/>
            <a:satOff val="-20493"/>
            <a:lumOff val="-1644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7143528"/>
              <a:satOff val="-20493"/>
              <a:lumOff val="-1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Des coffre</a:t>
          </a:r>
          <a:r>
            <a:rPr lang="fr-FR" sz="2500" b="1" kern="1200" dirty="0">
              <a:solidFill>
                <a:srgbClr val="FF0000"/>
              </a:solidFill>
            </a:rPr>
            <a:t>s</a:t>
          </a:r>
          <a:r>
            <a:rPr lang="fr-FR" sz="2500" b="1" kern="1200" dirty="0"/>
            <a:t>-fort</a:t>
          </a:r>
          <a:r>
            <a:rPr lang="fr-FR" sz="2500" b="1" kern="1200" dirty="0">
              <a:solidFill>
                <a:srgbClr val="FF0000"/>
              </a:solidFill>
            </a:rPr>
            <a:t>s</a:t>
          </a:r>
          <a:r>
            <a:rPr lang="fr-FR" sz="2500" b="1" kern="1200" dirty="0"/>
            <a:t> </a:t>
          </a:r>
          <a:endParaRPr lang="en-US" sz="2500" b="1" kern="1200" dirty="0"/>
        </a:p>
      </dsp:txBody>
      <dsp:txXfrm>
        <a:off x="3775162" y="5028676"/>
        <a:ext cx="3240099" cy="773909"/>
      </dsp:txXfrm>
    </dsp:sp>
    <dsp:sp modelId="{CA0BEC70-5586-4E46-B1CC-1B458DA7DD33}">
      <dsp:nvSpPr>
        <dsp:cNvPr id="0" name=""/>
        <dsp:cNvSpPr/>
      </dsp:nvSpPr>
      <dsp:spPr>
        <a:xfrm>
          <a:off x="7499694" y="2785028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hueOff val="10649958"/>
            <a:satOff val="-24576"/>
            <a:lumOff val="-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prstClr val="white"/>
              </a:solidFill>
              <a:latin typeface="Ubuntu"/>
              <a:ea typeface="Spica Neue P"/>
              <a:cs typeface="+mn-cs"/>
            </a:rPr>
            <a:t>Nom+nom</a:t>
          </a:r>
          <a:r>
            <a:rPr lang="fr-FR" sz="2400" b="1" kern="1200" dirty="0">
              <a:solidFill>
                <a:prstClr val="white"/>
              </a:solidFill>
              <a:latin typeface="Ubuntu"/>
              <a:ea typeface="Spica Neue P"/>
              <a:cs typeface="+mn-cs"/>
            </a:rPr>
            <a:t> complément</a:t>
          </a:r>
          <a:endParaRPr lang="en-US" sz="2400" b="1" kern="1200" dirty="0">
            <a:solidFill>
              <a:prstClr val="white"/>
            </a:solidFill>
            <a:latin typeface="Ubuntu"/>
            <a:ea typeface="Spica Neue P"/>
            <a:cs typeface="+mn-cs"/>
          </a:endParaRPr>
        </a:p>
      </dsp:txBody>
      <dsp:txXfrm>
        <a:off x="7523771" y="2809105"/>
        <a:ext cx="3240099" cy="773909"/>
      </dsp:txXfrm>
    </dsp:sp>
    <dsp:sp modelId="{6D6D1E81-0118-48A4-BD44-1666C9B49166}">
      <dsp:nvSpPr>
        <dsp:cNvPr id="0" name=""/>
        <dsp:cNvSpPr/>
      </dsp:nvSpPr>
      <dsp:spPr>
        <a:xfrm rot="5400000">
          <a:off x="9071890" y="3679022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9466630"/>
            <a:satOff val="-21845"/>
            <a:lumOff val="-76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27FE44-30B9-47CC-BCDC-EB5A76444AA6}">
      <dsp:nvSpPr>
        <dsp:cNvPr id="0" name=""/>
        <dsp:cNvSpPr/>
      </dsp:nvSpPr>
      <dsp:spPr>
        <a:xfrm>
          <a:off x="7499694" y="3894814"/>
          <a:ext cx="3288253" cy="822063"/>
        </a:xfrm>
        <a:prstGeom prst="roundRect">
          <a:avLst>
            <a:gd name="adj" fmla="val 10000"/>
          </a:avLst>
        </a:prstGeom>
        <a:solidFill>
          <a:srgbClr val="FF6B6B">
            <a:tint val="40000"/>
            <a:alpha val="90000"/>
            <a:hueOff val="4762352"/>
            <a:satOff val="-13662"/>
            <a:lumOff val="-1096"/>
            <a:alphaOff val="0"/>
          </a:srgbClr>
        </a:solidFill>
        <a:ln w="12700" cap="flat" cmpd="sng" algn="ctr">
          <a:solidFill>
            <a:srgbClr val="FF6B6B">
              <a:tint val="40000"/>
              <a:alpha val="90000"/>
              <a:hueOff val="4762352"/>
              <a:satOff val="-13662"/>
              <a:lumOff val="-1096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Le premier no</a:t>
          </a:r>
          <a:r>
            <a:rPr lang="fr-FR" sz="24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m</a:t>
          </a:r>
          <a:r>
            <a:rPr lang="fr-FR" sz="24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 seul prend la marque du pluriel </a:t>
          </a:r>
          <a:endParaRPr lang="en-US" sz="2400" b="1" kern="1200" dirty="0">
            <a:solidFill>
              <a:srgbClr val="3B3B3B">
                <a:hueOff val="0"/>
                <a:satOff val="0"/>
                <a:lumOff val="0"/>
                <a:alphaOff val="0"/>
              </a:srgbClr>
            </a:solidFill>
            <a:latin typeface="Ubuntu"/>
            <a:ea typeface="Spica Neue P"/>
            <a:cs typeface="+mn-cs"/>
          </a:endParaRPr>
        </a:p>
      </dsp:txBody>
      <dsp:txXfrm>
        <a:off x="7523771" y="3918891"/>
        <a:ext cx="3240099" cy="773909"/>
      </dsp:txXfrm>
    </dsp:sp>
    <dsp:sp modelId="{984F1596-7EAC-40F6-B34A-C0CB29C92C2A}">
      <dsp:nvSpPr>
        <dsp:cNvPr id="0" name=""/>
        <dsp:cNvSpPr/>
      </dsp:nvSpPr>
      <dsp:spPr>
        <a:xfrm rot="5400000">
          <a:off x="9071890" y="4788808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1833287"/>
            <a:satOff val="-27307"/>
            <a:lumOff val="-95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1F422-381A-4AD7-9C35-EF4D98C12A19}">
      <dsp:nvSpPr>
        <dsp:cNvPr id="0" name=""/>
        <dsp:cNvSpPr/>
      </dsp:nvSpPr>
      <dsp:spPr>
        <a:xfrm>
          <a:off x="7499694" y="5004599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1905880"/>
            <a:satOff val="-34156"/>
            <a:lumOff val="-274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1905880"/>
              <a:satOff val="-34156"/>
              <a:lumOff val="-27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Des arc</a:t>
          </a:r>
          <a:r>
            <a:rPr lang="fr-FR" sz="2500" b="1" kern="1200" dirty="0">
              <a:solidFill>
                <a:srgbClr val="FF0000"/>
              </a:solidFill>
              <a:latin typeface="Ubuntu"/>
              <a:ea typeface="Spica Neue P"/>
              <a:cs typeface="+mn-cs"/>
            </a:rPr>
            <a:t>s</a:t>
          </a:r>
          <a:r>
            <a:rPr lang="fr-FR" sz="25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-en-ciel </a:t>
          </a:r>
          <a:endParaRPr lang="en-US" sz="2500" b="1" kern="1200" dirty="0">
            <a:solidFill>
              <a:srgbClr val="3B3B3B">
                <a:hueOff val="0"/>
                <a:satOff val="0"/>
                <a:lumOff val="0"/>
                <a:alphaOff val="0"/>
              </a:srgbClr>
            </a:solidFill>
            <a:latin typeface="Ubuntu"/>
            <a:ea typeface="Spica Neue P"/>
            <a:cs typeface="+mn-cs"/>
          </a:endParaRPr>
        </a:p>
      </dsp:txBody>
      <dsp:txXfrm>
        <a:off x="7523771" y="5028676"/>
        <a:ext cx="3240099" cy="773909"/>
      </dsp:txXfrm>
    </dsp:sp>
    <dsp:sp modelId="{ACC73E69-AB67-469E-B69C-F1BAA43BE461}">
      <dsp:nvSpPr>
        <dsp:cNvPr id="0" name=""/>
        <dsp:cNvSpPr/>
      </dsp:nvSpPr>
      <dsp:spPr>
        <a:xfrm>
          <a:off x="11248303" y="2785028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hueOff val="15974938"/>
            <a:satOff val="-36864"/>
            <a:lumOff val="-1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b="1" kern="1200" dirty="0"/>
            <a:t>Mot invariable + nom</a:t>
          </a:r>
          <a:endParaRPr lang="en-US" sz="2700" b="1" kern="1200" dirty="0"/>
        </a:p>
      </dsp:txBody>
      <dsp:txXfrm>
        <a:off x="11272380" y="2809105"/>
        <a:ext cx="3240099" cy="773909"/>
      </dsp:txXfrm>
    </dsp:sp>
    <dsp:sp modelId="{4D214652-531E-4D95-ADE8-587FDB8CDA40}">
      <dsp:nvSpPr>
        <dsp:cNvPr id="0" name=""/>
        <dsp:cNvSpPr/>
      </dsp:nvSpPr>
      <dsp:spPr>
        <a:xfrm rot="5400000">
          <a:off x="12820499" y="3679022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4199944"/>
            <a:satOff val="-32768"/>
            <a:lumOff val="-115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B90E3-DD2B-4F45-AE7C-01DC63484AA0}">
      <dsp:nvSpPr>
        <dsp:cNvPr id="0" name=""/>
        <dsp:cNvSpPr/>
      </dsp:nvSpPr>
      <dsp:spPr>
        <a:xfrm>
          <a:off x="11248303" y="3894814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4287056"/>
            <a:satOff val="-40987"/>
            <a:lumOff val="-3288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4287056"/>
              <a:satOff val="-40987"/>
              <a:lumOff val="-32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Le nom seul prend la marque du pluriel </a:t>
          </a:r>
          <a:endParaRPr lang="en-US" sz="2500" kern="1200" dirty="0"/>
        </a:p>
      </dsp:txBody>
      <dsp:txXfrm>
        <a:off x="11272380" y="3918891"/>
        <a:ext cx="3240099" cy="773909"/>
      </dsp:txXfrm>
    </dsp:sp>
    <dsp:sp modelId="{C52483AA-A5F2-4C5D-AC1A-A8E729CB4F77}">
      <dsp:nvSpPr>
        <dsp:cNvPr id="0" name=""/>
        <dsp:cNvSpPr/>
      </dsp:nvSpPr>
      <dsp:spPr>
        <a:xfrm rot="5400000">
          <a:off x="12820499" y="4788808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6566601"/>
            <a:satOff val="-38229"/>
            <a:lumOff val="-134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6C937-40B1-4FAC-BE36-075FCA1C18FC}">
      <dsp:nvSpPr>
        <dsp:cNvPr id="0" name=""/>
        <dsp:cNvSpPr/>
      </dsp:nvSpPr>
      <dsp:spPr>
        <a:xfrm>
          <a:off x="11248303" y="5004599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6668232"/>
            <a:satOff val="-47818"/>
            <a:lumOff val="-383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6668232"/>
              <a:satOff val="-47818"/>
              <a:lumOff val="-38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Des en-tête</a:t>
          </a:r>
          <a:r>
            <a:rPr lang="fr-FR" sz="2500" b="1" kern="1200" dirty="0">
              <a:solidFill>
                <a:srgbClr val="FF0000"/>
              </a:solidFill>
            </a:rPr>
            <a:t>s</a:t>
          </a:r>
          <a:r>
            <a:rPr lang="fr-FR" sz="2500" kern="1200" dirty="0"/>
            <a:t> </a:t>
          </a:r>
          <a:endParaRPr lang="en-US" sz="2500" kern="1200" dirty="0"/>
        </a:p>
      </dsp:txBody>
      <dsp:txXfrm>
        <a:off x="11272380" y="5028676"/>
        <a:ext cx="3240099" cy="773909"/>
      </dsp:txXfrm>
    </dsp:sp>
    <dsp:sp modelId="{2A28ADC1-31BC-4610-A5C2-05BAD1388607}">
      <dsp:nvSpPr>
        <dsp:cNvPr id="0" name=""/>
        <dsp:cNvSpPr/>
      </dsp:nvSpPr>
      <dsp:spPr>
        <a:xfrm>
          <a:off x="14996912" y="2785028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hueOff val="21299916"/>
            <a:satOff val="-49152"/>
            <a:lumOff val="-172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>
              <a:solidFill>
                <a:prstClr val="white"/>
              </a:solidFill>
              <a:latin typeface="Ubuntu"/>
              <a:ea typeface="Spica Neue P"/>
              <a:cs typeface="+mn-cs"/>
            </a:rPr>
            <a:t>Verbe+complément</a:t>
          </a:r>
          <a:r>
            <a:rPr lang="fr-FR" sz="2800" kern="1200" dirty="0">
              <a:solidFill>
                <a:prstClr val="white"/>
              </a:solidFill>
              <a:latin typeface="Ubuntu"/>
              <a:ea typeface="Spica Neue P"/>
              <a:cs typeface="+mn-cs"/>
            </a:rPr>
            <a:t> </a:t>
          </a:r>
          <a:endParaRPr lang="en-US" sz="2800" kern="1200" dirty="0">
            <a:solidFill>
              <a:prstClr val="white"/>
            </a:solidFill>
            <a:latin typeface="Ubuntu"/>
            <a:ea typeface="Spica Neue P"/>
            <a:cs typeface="+mn-cs"/>
          </a:endParaRPr>
        </a:p>
      </dsp:txBody>
      <dsp:txXfrm>
        <a:off x="15020989" y="2809105"/>
        <a:ext cx="3240099" cy="773909"/>
      </dsp:txXfrm>
    </dsp:sp>
    <dsp:sp modelId="{046BDCE2-9B40-490F-AACE-CA01669373E2}">
      <dsp:nvSpPr>
        <dsp:cNvPr id="0" name=""/>
        <dsp:cNvSpPr/>
      </dsp:nvSpPr>
      <dsp:spPr>
        <a:xfrm rot="5400000">
          <a:off x="16569108" y="3679022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8933259"/>
            <a:satOff val="-43691"/>
            <a:lumOff val="-153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E763E-267B-4F02-95DF-F3C4CA6442CC}">
      <dsp:nvSpPr>
        <dsp:cNvPr id="0" name=""/>
        <dsp:cNvSpPr/>
      </dsp:nvSpPr>
      <dsp:spPr>
        <a:xfrm>
          <a:off x="14996912" y="3894814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9049409"/>
            <a:satOff val="-54649"/>
            <a:lumOff val="-4384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9049409"/>
              <a:satOff val="-54649"/>
              <a:lumOff val="-43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rgbClr val="3B3B3B">
                  <a:hueOff val="0"/>
                  <a:satOff val="0"/>
                  <a:lumOff val="0"/>
                  <a:alphaOff val="0"/>
                </a:srgbClr>
              </a:solidFill>
              <a:latin typeface="Ubuntu"/>
              <a:ea typeface="Spica Neue P"/>
              <a:cs typeface="+mn-cs"/>
            </a:rPr>
            <a:t>Le nom seul prend la marque du pluriel </a:t>
          </a:r>
          <a:endParaRPr lang="en-US" sz="2500" kern="1200" dirty="0"/>
        </a:p>
      </dsp:txBody>
      <dsp:txXfrm>
        <a:off x="15020989" y="3918891"/>
        <a:ext cx="3240099" cy="773909"/>
      </dsp:txXfrm>
    </dsp:sp>
    <dsp:sp modelId="{251504C5-EE01-4341-A927-2ABAD24ACD3A}">
      <dsp:nvSpPr>
        <dsp:cNvPr id="0" name=""/>
        <dsp:cNvSpPr/>
      </dsp:nvSpPr>
      <dsp:spPr>
        <a:xfrm rot="5400000">
          <a:off x="16569108" y="4788808"/>
          <a:ext cx="143861" cy="143861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21299916"/>
            <a:satOff val="-49152"/>
            <a:lumOff val="-172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40A20-112C-46ED-BC64-2A5B7BF7E408}">
      <dsp:nvSpPr>
        <dsp:cNvPr id="0" name=""/>
        <dsp:cNvSpPr/>
      </dsp:nvSpPr>
      <dsp:spPr>
        <a:xfrm>
          <a:off x="14996912" y="5004599"/>
          <a:ext cx="3288253" cy="822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21430583"/>
            <a:satOff val="-61480"/>
            <a:lumOff val="-4932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1430583"/>
              <a:satOff val="-61480"/>
              <a:lumOff val="-49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fr-FR" sz="2400" b="1" i="0" kern="1200" dirty="0">
              <a:solidFill>
                <a:schemeClr val="tx1"/>
              </a:solidFill>
              <a:effectLst/>
              <a:latin typeface="Ubuntu"/>
              <a:ea typeface="Spica Neue P"/>
              <a:cs typeface="+mn-cs"/>
            </a:rPr>
            <a:t>Des bouche-trou</a:t>
          </a:r>
          <a:r>
            <a:rPr kumimoji="1" lang="fr-FR" sz="2400" b="1" i="0" kern="1200" dirty="0">
              <a:solidFill>
                <a:srgbClr val="FF0000"/>
              </a:solidFill>
              <a:effectLst/>
              <a:latin typeface="Ubuntu"/>
              <a:ea typeface="Spica Neue P"/>
              <a:cs typeface="+mn-cs"/>
            </a:rPr>
            <a:t>s</a:t>
          </a:r>
          <a:endParaRPr kumimoji="1" lang="en-US" sz="2400" b="1" i="0" kern="1200" dirty="0">
            <a:solidFill>
              <a:srgbClr val="FF0000"/>
            </a:solidFill>
            <a:effectLst/>
            <a:latin typeface="Ubuntu"/>
            <a:ea typeface="Spica Neue P"/>
            <a:cs typeface="+mn-cs"/>
          </a:endParaRPr>
        </a:p>
      </dsp:txBody>
      <dsp:txXfrm>
        <a:off x="15020989" y="5028676"/>
        <a:ext cx="3240099" cy="7739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03EBE2-D41C-49A1-8248-60DD97A40B46}">
      <dsp:nvSpPr>
        <dsp:cNvPr id="0" name=""/>
        <dsp:cNvSpPr/>
      </dsp:nvSpPr>
      <dsp:spPr>
        <a:xfrm>
          <a:off x="7567918" y="2467253"/>
          <a:ext cx="3029960" cy="302996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72C4FB2-CEEC-47DA-A242-FE4A564C90F9}">
      <dsp:nvSpPr>
        <dsp:cNvPr id="0" name=""/>
        <dsp:cNvSpPr/>
      </dsp:nvSpPr>
      <dsp:spPr>
        <a:xfrm>
          <a:off x="7613468" y="348350"/>
          <a:ext cx="6644606" cy="20344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600" b="1" kern="1200" dirty="0">
              <a:solidFill>
                <a:srgbClr val="FF0000"/>
              </a:solidFill>
            </a:rPr>
            <a:t>Sujet </a:t>
          </a:r>
          <a:endParaRPr lang="en-US" sz="4600" b="1" kern="1200" dirty="0">
            <a:solidFill>
              <a:srgbClr val="FF0000"/>
            </a:solidFill>
          </a:endParaRP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400" b="1" kern="1200" dirty="0">
              <a:solidFill>
                <a:schemeClr val="accent3"/>
              </a:solidFill>
            </a:rPr>
            <a:t>La rose </a:t>
          </a:r>
          <a:r>
            <a:rPr lang="fr-FR" sz="4400" kern="1200" dirty="0"/>
            <a:t>charme nos regards </a:t>
          </a:r>
          <a:endParaRPr lang="en-US" sz="4400" kern="1200" dirty="0"/>
        </a:p>
      </dsp:txBody>
      <dsp:txXfrm>
        <a:off x="7613468" y="348350"/>
        <a:ext cx="6644606" cy="2034401"/>
      </dsp:txXfrm>
    </dsp:sp>
    <dsp:sp modelId="{602B04D4-5F05-4A7E-BBE8-E0B9CF8C4BD5}">
      <dsp:nvSpPr>
        <dsp:cNvPr id="0" name=""/>
        <dsp:cNvSpPr/>
      </dsp:nvSpPr>
      <dsp:spPr>
        <a:xfrm>
          <a:off x="8720515" y="3304387"/>
          <a:ext cx="3029960" cy="3029960"/>
        </a:xfrm>
        <a:prstGeom prst="ellipse">
          <a:avLst/>
        </a:prstGeom>
        <a:solidFill>
          <a:schemeClr val="accent2">
            <a:alpha val="50000"/>
            <a:hueOff val="-1180206"/>
            <a:satOff val="3457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E5D1135-D78B-4999-B382-B4BF037174AD}">
      <dsp:nvSpPr>
        <dsp:cNvPr id="0" name=""/>
        <dsp:cNvSpPr/>
      </dsp:nvSpPr>
      <dsp:spPr>
        <a:xfrm>
          <a:off x="11027752" y="3384529"/>
          <a:ext cx="7319700" cy="220754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b="1" kern="1200" dirty="0">
              <a:solidFill>
                <a:srgbClr val="FF0000"/>
              </a:solidFill>
            </a:rPr>
            <a:t>COD/I</a:t>
          </a:r>
          <a:endParaRPr lang="en-US" sz="4500" b="1" kern="1200" dirty="0">
            <a:solidFill>
              <a:srgbClr val="FF0000"/>
            </a:solidFill>
          </a:endParaRP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400" kern="1200" dirty="0"/>
            <a:t>Il attend </a:t>
          </a:r>
          <a:r>
            <a:rPr lang="fr-FR" sz="4400" b="1" kern="1200" dirty="0">
              <a:solidFill>
                <a:schemeClr val="accent3"/>
              </a:solidFill>
            </a:rPr>
            <a:t>son frère </a:t>
          </a:r>
          <a:endParaRPr lang="en-US" sz="4400" b="1" kern="1200" dirty="0">
            <a:solidFill>
              <a:schemeClr val="accent3"/>
            </a:solidFill>
          </a:endParaRP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400" kern="1200" dirty="0"/>
            <a:t>Il pense </a:t>
          </a:r>
          <a:r>
            <a:rPr lang="fr-FR" sz="4400" b="1" kern="1200" dirty="0">
              <a:solidFill>
                <a:schemeClr val="accent3"/>
              </a:solidFill>
            </a:rPr>
            <a:t>à ses vacances </a:t>
          </a:r>
          <a:endParaRPr lang="en-US" sz="4400" b="1" kern="1200" dirty="0">
            <a:solidFill>
              <a:schemeClr val="accent3"/>
            </a:solidFill>
          </a:endParaRPr>
        </a:p>
      </dsp:txBody>
      <dsp:txXfrm>
        <a:off x="11027752" y="3384529"/>
        <a:ext cx="7319700" cy="2207542"/>
      </dsp:txXfrm>
    </dsp:sp>
    <dsp:sp modelId="{5DEC5E66-F727-4886-A543-C7B9AEB2A7A8}">
      <dsp:nvSpPr>
        <dsp:cNvPr id="0" name=""/>
        <dsp:cNvSpPr/>
      </dsp:nvSpPr>
      <dsp:spPr>
        <a:xfrm>
          <a:off x="8280565" y="4660078"/>
          <a:ext cx="3029960" cy="3029960"/>
        </a:xfrm>
        <a:prstGeom prst="ellipse">
          <a:avLst/>
        </a:prstGeom>
        <a:solidFill>
          <a:schemeClr val="accent2">
            <a:alpha val="50000"/>
            <a:hueOff val="-2360411"/>
            <a:satOff val="6914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6515D7E-FB42-4C65-8F23-3ADA9DDEEDB2}">
      <dsp:nvSpPr>
        <dsp:cNvPr id="0" name=""/>
        <dsp:cNvSpPr/>
      </dsp:nvSpPr>
      <dsp:spPr>
        <a:xfrm>
          <a:off x="10957525" y="6449486"/>
          <a:ext cx="7852687" cy="220754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b="1" kern="1200" dirty="0">
              <a:solidFill>
                <a:srgbClr val="FF0000"/>
              </a:solidFill>
            </a:rPr>
            <a:t>CC</a:t>
          </a:r>
          <a:endParaRPr lang="en-US" sz="4500" b="1" kern="1200" dirty="0">
            <a:solidFill>
              <a:srgbClr val="FF0000"/>
            </a:solidFill>
          </a:endParaRP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400" b="1" kern="1200" dirty="0">
              <a:solidFill>
                <a:schemeClr val="accent3"/>
              </a:solidFill>
            </a:rPr>
            <a:t>La nuit</a:t>
          </a:r>
          <a:r>
            <a:rPr lang="fr-FR" sz="4400" kern="1200" dirty="0"/>
            <a:t>, tous les chats sont gris </a:t>
          </a:r>
          <a:endParaRPr lang="en-US" sz="4400" kern="1200" dirty="0"/>
        </a:p>
      </dsp:txBody>
      <dsp:txXfrm>
        <a:off x="10957525" y="6449486"/>
        <a:ext cx="7852687" cy="2207542"/>
      </dsp:txXfrm>
    </dsp:sp>
    <dsp:sp modelId="{839FCADC-688A-4D10-8959-3205B8D23A27}">
      <dsp:nvSpPr>
        <dsp:cNvPr id="0" name=""/>
        <dsp:cNvSpPr/>
      </dsp:nvSpPr>
      <dsp:spPr>
        <a:xfrm>
          <a:off x="6855272" y="4660078"/>
          <a:ext cx="3029960" cy="3029960"/>
        </a:xfrm>
        <a:prstGeom prst="ellipse">
          <a:avLst/>
        </a:prstGeom>
        <a:solidFill>
          <a:schemeClr val="accent2">
            <a:alpha val="50000"/>
            <a:hueOff val="-3540617"/>
            <a:satOff val="10372"/>
            <a:lumOff val="1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EB007D2-B880-4275-BEF7-F11A83B4EA99}">
      <dsp:nvSpPr>
        <dsp:cNvPr id="0" name=""/>
        <dsp:cNvSpPr/>
      </dsp:nvSpPr>
      <dsp:spPr>
        <a:xfrm>
          <a:off x="2998938" y="6449486"/>
          <a:ext cx="4168825" cy="220754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b="1" kern="1200" dirty="0">
              <a:solidFill>
                <a:srgbClr val="FF0000"/>
              </a:solidFill>
            </a:rPr>
            <a:t>C déterminatif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kern="1200" dirty="0"/>
            <a:t>Une tasse </a:t>
          </a:r>
          <a:r>
            <a:rPr lang="fr-FR" sz="4500" b="1" kern="1200" dirty="0">
              <a:solidFill>
                <a:schemeClr val="accent3"/>
              </a:solidFill>
            </a:rPr>
            <a:t>de lait </a:t>
          </a:r>
          <a:endParaRPr lang="en-US" sz="4500" b="1" kern="1200" dirty="0">
            <a:solidFill>
              <a:schemeClr val="accent3"/>
            </a:solidFill>
          </a:endParaRPr>
        </a:p>
      </dsp:txBody>
      <dsp:txXfrm>
        <a:off x="2998938" y="6449486"/>
        <a:ext cx="4168825" cy="2207542"/>
      </dsp:txXfrm>
    </dsp:sp>
    <dsp:sp modelId="{B18D4A4A-4B7B-4B57-8472-E7AC9318FCF9}">
      <dsp:nvSpPr>
        <dsp:cNvPr id="0" name=""/>
        <dsp:cNvSpPr/>
      </dsp:nvSpPr>
      <dsp:spPr>
        <a:xfrm>
          <a:off x="6415321" y="3304387"/>
          <a:ext cx="3029960" cy="3029960"/>
        </a:xfrm>
        <a:prstGeom prst="ellipse">
          <a:avLst/>
        </a:prstGeom>
        <a:solidFill>
          <a:schemeClr val="accent2">
            <a:alpha val="50000"/>
            <a:hueOff val="-4720823"/>
            <a:satOff val="13829"/>
            <a:lumOff val="227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D9E704A-AC8C-4413-82DB-763B1ED04D9D}">
      <dsp:nvSpPr>
        <dsp:cNvPr id="0" name=""/>
        <dsp:cNvSpPr/>
      </dsp:nvSpPr>
      <dsp:spPr>
        <a:xfrm>
          <a:off x="1143643" y="3068696"/>
          <a:ext cx="5851039" cy="220754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b="1" kern="1200" dirty="0">
              <a:solidFill>
                <a:srgbClr val="FF0000"/>
              </a:solidFill>
            </a:rPr>
            <a:t>C de l’adj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kern="1200" dirty="0"/>
            <a:t>Un vase plein </a:t>
          </a:r>
          <a:r>
            <a:rPr lang="fr-FR" sz="4500" b="1" kern="1200" dirty="0">
              <a:solidFill>
                <a:schemeClr val="accent3"/>
              </a:solidFill>
            </a:rPr>
            <a:t>d’eau</a:t>
          </a:r>
          <a:r>
            <a:rPr lang="fr-FR" sz="4500" kern="1200" dirty="0"/>
            <a:t> </a:t>
          </a:r>
          <a:endParaRPr lang="en-US" sz="4500" kern="1200" dirty="0"/>
        </a:p>
      </dsp:txBody>
      <dsp:txXfrm>
        <a:off x="1143643" y="3068696"/>
        <a:ext cx="5851039" cy="22075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90984-EB07-4353-B6FB-E6D65D2887D1}">
      <dsp:nvSpPr>
        <dsp:cNvPr id="0" name=""/>
        <dsp:cNvSpPr/>
      </dsp:nvSpPr>
      <dsp:spPr>
        <a:xfrm>
          <a:off x="2401211" y="3591519"/>
          <a:ext cx="2214816" cy="22148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900" kern="1200" dirty="0"/>
            <a:t>Nom </a:t>
          </a:r>
          <a:endParaRPr lang="en-US" sz="5900" kern="1200" dirty="0"/>
        </a:p>
      </dsp:txBody>
      <dsp:txXfrm>
        <a:off x="2725563" y="3915871"/>
        <a:ext cx="1566112" cy="1566112"/>
      </dsp:txXfrm>
    </dsp:sp>
    <dsp:sp modelId="{7B9EB00B-2331-4046-BB3E-C8BED2B18839}">
      <dsp:nvSpPr>
        <dsp:cNvPr id="0" name=""/>
        <dsp:cNvSpPr/>
      </dsp:nvSpPr>
      <dsp:spPr>
        <a:xfrm rot="12900000">
          <a:off x="894865" y="3177322"/>
          <a:ext cx="1782832" cy="6312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39617-3F06-4D2A-A046-82BED15E622A}">
      <dsp:nvSpPr>
        <dsp:cNvPr id="0" name=""/>
        <dsp:cNvSpPr/>
      </dsp:nvSpPr>
      <dsp:spPr>
        <a:xfrm>
          <a:off x="4038" y="2140008"/>
          <a:ext cx="2104075" cy="1683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/>
            <a:t>Nature </a:t>
          </a:r>
          <a:endParaRPr lang="en-US" sz="4100" kern="1200" dirty="0"/>
        </a:p>
      </dsp:txBody>
      <dsp:txXfrm>
        <a:off x="53339" y="2189309"/>
        <a:ext cx="2005473" cy="1584658"/>
      </dsp:txXfrm>
    </dsp:sp>
    <dsp:sp modelId="{6C4FAA21-1153-4BE5-9009-A93A92AB8CC9}">
      <dsp:nvSpPr>
        <dsp:cNvPr id="0" name=""/>
        <dsp:cNvSpPr/>
      </dsp:nvSpPr>
      <dsp:spPr>
        <a:xfrm rot="16200000">
          <a:off x="2617203" y="2280729"/>
          <a:ext cx="1782832" cy="6312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FB312-15DE-4310-A3DA-590488345A43}">
      <dsp:nvSpPr>
        <dsp:cNvPr id="0" name=""/>
        <dsp:cNvSpPr/>
      </dsp:nvSpPr>
      <dsp:spPr>
        <a:xfrm>
          <a:off x="2456581" y="863295"/>
          <a:ext cx="2104075" cy="1683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/>
            <a:t>Genre </a:t>
          </a: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/>
            <a:t>Nombre </a:t>
          </a:r>
          <a:endParaRPr lang="en-US" sz="4100" kern="1200" dirty="0"/>
        </a:p>
      </dsp:txBody>
      <dsp:txXfrm>
        <a:off x="2505882" y="912596"/>
        <a:ext cx="2005473" cy="1584658"/>
      </dsp:txXfrm>
    </dsp:sp>
    <dsp:sp modelId="{22774CD0-BF96-48A4-917D-15B03118F082}">
      <dsp:nvSpPr>
        <dsp:cNvPr id="0" name=""/>
        <dsp:cNvSpPr/>
      </dsp:nvSpPr>
      <dsp:spPr>
        <a:xfrm rot="19500000">
          <a:off x="4339541" y="3177322"/>
          <a:ext cx="1782832" cy="6312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FDBF5-7BFC-4159-A08C-4692B11F8173}">
      <dsp:nvSpPr>
        <dsp:cNvPr id="0" name=""/>
        <dsp:cNvSpPr/>
      </dsp:nvSpPr>
      <dsp:spPr>
        <a:xfrm>
          <a:off x="4909125" y="2140008"/>
          <a:ext cx="2104075" cy="1683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/>
            <a:t>Fonction </a:t>
          </a:r>
          <a:endParaRPr lang="en-US" sz="4100" kern="1200" dirty="0"/>
        </a:p>
      </dsp:txBody>
      <dsp:txXfrm>
        <a:off x="4958426" y="2189309"/>
        <a:ext cx="2005473" cy="158465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FF11D-47AA-489A-B61A-3A647E333178}">
      <dsp:nvSpPr>
        <dsp:cNvPr id="0" name=""/>
        <dsp:cNvSpPr/>
      </dsp:nvSpPr>
      <dsp:spPr>
        <a:xfrm>
          <a:off x="0" y="795282"/>
          <a:ext cx="7178842" cy="680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D4772-185B-4F02-B319-C253113F0702}">
      <dsp:nvSpPr>
        <dsp:cNvPr id="0" name=""/>
        <dsp:cNvSpPr/>
      </dsp:nvSpPr>
      <dsp:spPr>
        <a:xfrm>
          <a:off x="358942" y="396762"/>
          <a:ext cx="5025189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nom propre féminin singulier</a:t>
          </a:r>
          <a:endParaRPr lang="en-US" sz="2700" kern="1200" dirty="0"/>
        </a:p>
      </dsp:txBody>
      <dsp:txXfrm>
        <a:off x="397850" y="435670"/>
        <a:ext cx="4947373" cy="719224"/>
      </dsp:txXfrm>
    </dsp:sp>
    <dsp:sp modelId="{A0FE0253-7BC7-4D92-8238-39BCCEB1C17B}">
      <dsp:nvSpPr>
        <dsp:cNvPr id="0" name=""/>
        <dsp:cNvSpPr/>
      </dsp:nvSpPr>
      <dsp:spPr>
        <a:xfrm>
          <a:off x="0" y="1985288"/>
          <a:ext cx="7178842" cy="680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C2795-D3DC-468F-8249-D6F64EC35A49}">
      <dsp:nvSpPr>
        <dsp:cNvPr id="0" name=""/>
        <dsp:cNvSpPr/>
      </dsp:nvSpPr>
      <dsp:spPr>
        <a:xfrm>
          <a:off x="358942" y="1621482"/>
          <a:ext cx="5025189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nom commun féminin singulier</a:t>
          </a:r>
          <a:endParaRPr lang="en-US" sz="2700" kern="1200" dirty="0"/>
        </a:p>
      </dsp:txBody>
      <dsp:txXfrm>
        <a:off x="397850" y="1660390"/>
        <a:ext cx="4947373" cy="719224"/>
      </dsp:txXfrm>
    </dsp:sp>
    <dsp:sp modelId="{23559E36-2EF4-4D00-82A8-0FC01BC1C0FB}">
      <dsp:nvSpPr>
        <dsp:cNvPr id="0" name=""/>
        <dsp:cNvSpPr/>
      </dsp:nvSpPr>
      <dsp:spPr>
        <a:xfrm>
          <a:off x="0" y="3244722"/>
          <a:ext cx="7178842" cy="680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83AB52-EEDD-4410-AADA-BD96D19FFA95}">
      <dsp:nvSpPr>
        <dsp:cNvPr id="0" name=""/>
        <dsp:cNvSpPr/>
      </dsp:nvSpPr>
      <dsp:spPr>
        <a:xfrm>
          <a:off x="358942" y="2846202"/>
          <a:ext cx="5025189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nom commun masculin singulier</a:t>
          </a:r>
          <a:endParaRPr lang="en-US" sz="2700" kern="1200" dirty="0"/>
        </a:p>
      </dsp:txBody>
      <dsp:txXfrm>
        <a:off x="397850" y="2885110"/>
        <a:ext cx="4947373" cy="7192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FF11D-47AA-489A-B61A-3A647E333178}">
      <dsp:nvSpPr>
        <dsp:cNvPr id="0" name=""/>
        <dsp:cNvSpPr/>
      </dsp:nvSpPr>
      <dsp:spPr>
        <a:xfrm>
          <a:off x="0" y="744702"/>
          <a:ext cx="7178842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D4772-185B-4F02-B319-C253113F0702}">
      <dsp:nvSpPr>
        <dsp:cNvPr id="0" name=""/>
        <dsp:cNvSpPr/>
      </dsp:nvSpPr>
      <dsp:spPr>
        <a:xfrm>
          <a:off x="358942" y="331422"/>
          <a:ext cx="5025189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commun masculin pluriel</a:t>
          </a:r>
          <a:endParaRPr lang="en-US" sz="2800" kern="1200" dirty="0"/>
        </a:p>
      </dsp:txBody>
      <dsp:txXfrm>
        <a:off x="399291" y="371771"/>
        <a:ext cx="4944491" cy="745862"/>
      </dsp:txXfrm>
    </dsp:sp>
    <dsp:sp modelId="{A0FE0253-7BC7-4D92-8238-39BCCEB1C17B}">
      <dsp:nvSpPr>
        <dsp:cNvPr id="0" name=""/>
        <dsp:cNvSpPr/>
      </dsp:nvSpPr>
      <dsp:spPr>
        <a:xfrm>
          <a:off x="0" y="2014782"/>
          <a:ext cx="7178842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C2795-D3DC-468F-8249-D6F64EC35A49}">
      <dsp:nvSpPr>
        <dsp:cNvPr id="0" name=""/>
        <dsp:cNvSpPr/>
      </dsp:nvSpPr>
      <dsp:spPr>
        <a:xfrm>
          <a:off x="358942" y="1601502"/>
          <a:ext cx="5025189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propre masculin pluriel</a:t>
          </a:r>
          <a:endParaRPr lang="en-US" sz="2800" kern="1200" dirty="0"/>
        </a:p>
      </dsp:txBody>
      <dsp:txXfrm>
        <a:off x="399291" y="1641851"/>
        <a:ext cx="4944491" cy="745862"/>
      </dsp:txXfrm>
    </dsp:sp>
    <dsp:sp modelId="{23559E36-2EF4-4D00-82A8-0FC01BC1C0FB}">
      <dsp:nvSpPr>
        <dsp:cNvPr id="0" name=""/>
        <dsp:cNvSpPr/>
      </dsp:nvSpPr>
      <dsp:spPr>
        <a:xfrm>
          <a:off x="0" y="3284862"/>
          <a:ext cx="7178842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83AB52-EEDD-4410-AADA-BD96D19FFA95}">
      <dsp:nvSpPr>
        <dsp:cNvPr id="0" name=""/>
        <dsp:cNvSpPr/>
      </dsp:nvSpPr>
      <dsp:spPr>
        <a:xfrm>
          <a:off x="358942" y="2871582"/>
          <a:ext cx="5025189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commun féminin singulier</a:t>
          </a:r>
          <a:endParaRPr lang="en-US" sz="2800" kern="1200" dirty="0"/>
        </a:p>
      </dsp:txBody>
      <dsp:txXfrm>
        <a:off x="399291" y="2911931"/>
        <a:ext cx="4944491" cy="74586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FF11D-47AA-489A-B61A-3A647E333178}">
      <dsp:nvSpPr>
        <dsp:cNvPr id="0" name=""/>
        <dsp:cNvSpPr/>
      </dsp:nvSpPr>
      <dsp:spPr>
        <a:xfrm>
          <a:off x="0" y="744702"/>
          <a:ext cx="7178842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D4772-185B-4F02-B319-C253113F0702}">
      <dsp:nvSpPr>
        <dsp:cNvPr id="0" name=""/>
        <dsp:cNvSpPr/>
      </dsp:nvSpPr>
      <dsp:spPr>
        <a:xfrm>
          <a:off x="358942" y="331422"/>
          <a:ext cx="5025189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commun féminin singulier</a:t>
          </a:r>
          <a:endParaRPr lang="en-US" sz="2800" kern="1200" dirty="0"/>
        </a:p>
      </dsp:txBody>
      <dsp:txXfrm>
        <a:off x="399291" y="371771"/>
        <a:ext cx="4944491" cy="745862"/>
      </dsp:txXfrm>
    </dsp:sp>
    <dsp:sp modelId="{A0FE0253-7BC7-4D92-8238-39BCCEB1C17B}">
      <dsp:nvSpPr>
        <dsp:cNvPr id="0" name=""/>
        <dsp:cNvSpPr/>
      </dsp:nvSpPr>
      <dsp:spPr>
        <a:xfrm>
          <a:off x="0" y="2014782"/>
          <a:ext cx="7178842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C2795-D3DC-468F-8249-D6F64EC35A49}">
      <dsp:nvSpPr>
        <dsp:cNvPr id="0" name=""/>
        <dsp:cNvSpPr/>
      </dsp:nvSpPr>
      <dsp:spPr>
        <a:xfrm>
          <a:off x="358942" y="1601502"/>
          <a:ext cx="5025189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féminin pluriel</a:t>
          </a:r>
          <a:endParaRPr lang="en-US" sz="2800" kern="1200" dirty="0"/>
        </a:p>
      </dsp:txBody>
      <dsp:txXfrm>
        <a:off x="399291" y="1641851"/>
        <a:ext cx="4944491" cy="745862"/>
      </dsp:txXfrm>
    </dsp:sp>
    <dsp:sp modelId="{23559E36-2EF4-4D00-82A8-0FC01BC1C0FB}">
      <dsp:nvSpPr>
        <dsp:cNvPr id="0" name=""/>
        <dsp:cNvSpPr/>
      </dsp:nvSpPr>
      <dsp:spPr>
        <a:xfrm>
          <a:off x="0" y="3284862"/>
          <a:ext cx="7178842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83AB52-EEDD-4410-AADA-BD96D19FFA95}">
      <dsp:nvSpPr>
        <dsp:cNvPr id="0" name=""/>
        <dsp:cNvSpPr/>
      </dsp:nvSpPr>
      <dsp:spPr>
        <a:xfrm>
          <a:off x="358942" y="2871582"/>
          <a:ext cx="5025189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nom propre féminin singulier</a:t>
          </a:r>
          <a:endParaRPr lang="en-US" sz="2800" kern="1200" dirty="0"/>
        </a:p>
      </dsp:txBody>
      <dsp:txXfrm>
        <a:off x="399291" y="2911931"/>
        <a:ext cx="4944491" cy="74586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FF11D-47AA-489A-B61A-3A647E333178}">
      <dsp:nvSpPr>
        <dsp:cNvPr id="0" name=""/>
        <dsp:cNvSpPr/>
      </dsp:nvSpPr>
      <dsp:spPr>
        <a:xfrm>
          <a:off x="0" y="694122"/>
          <a:ext cx="7178842" cy="730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D4772-185B-4F02-B319-C253113F0702}">
      <dsp:nvSpPr>
        <dsp:cNvPr id="0" name=""/>
        <dsp:cNvSpPr/>
      </dsp:nvSpPr>
      <dsp:spPr>
        <a:xfrm>
          <a:off x="358942" y="266082"/>
          <a:ext cx="5025189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900" kern="1200" dirty="0"/>
            <a:t>nom propre masculin pluriel</a:t>
          </a:r>
          <a:endParaRPr lang="en-US" sz="2900" kern="1200" dirty="0"/>
        </a:p>
      </dsp:txBody>
      <dsp:txXfrm>
        <a:off x="400732" y="307872"/>
        <a:ext cx="4941609" cy="772500"/>
      </dsp:txXfrm>
    </dsp:sp>
    <dsp:sp modelId="{A0FE0253-7BC7-4D92-8238-39BCCEB1C17B}">
      <dsp:nvSpPr>
        <dsp:cNvPr id="0" name=""/>
        <dsp:cNvSpPr/>
      </dsp:nvSpPr>
      <dsp:spPr>
        <a:xfrm>
          <a:off x="0" y="2009562"/>
          <a:ext cx="7178842" cy="730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C2795-D3DC-468F-8249-D6F64EC35A49}">
      <dsp:nvSpPr>
        <dsp:cNvPr id="0" name=""/>
        <dsp:cNvSpPr/>
      </dsp:nvSpPr>
      <dsp:spPr>
        <a:xfrm>
          <a:off x="358942" y="1581522"/>
          <a:ext cx="5025189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900" kern="1200" dirty="0"/>
            <a:t>nom propre masculin singulier</a:t>
          </a:r>
          <a:endParaRPr lang="en-US" sz="2900" kern="1200" dirty="0"/>
        </a:p>
      </dsp:txBody>
      <dsp:txXfrm>
        <a:off x="400732" y="1623312"/>
        <a:ext cx="4941609" cy="772500"/>
      </dsp:txXfrm>
    </dsp:sp>
    <dsp:sp modelId="{23559E36-2EF4-4D00-82A8-0FC01BC1C0FB}">
      <dsp:nvSpPr>
        <dsp:cNvPr id="0" name=""/>
        <dsp:cNvSpPr/>
      </dsp:nvSpPr>
      <dsp:spPr>
        <a:xfrm>
          <a:off x="0" y="3325002"/>
          <a:ext cx="7178842" cy="730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83AB52-EEDD-4410-AADA-BD96D19FFA95}">
      <dsp:nvSpPr>
        <dsp:cNvPr id="0" name=""/>
        <dsp:cNvSpPr/>
      </dsp:nvSpPr>
      <dsp:spPr>
        <a:xfrm>
          <a:off x="358942" y="2896962"/>
          <a:ext cx="5025189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9940" tIns="0" rIns="18994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900" kern="1200" dirty="0"/>
            <a:t>nom propre féminin singulier</a:t>
          </a:r>
          <a:endParaRPr lang="en-US" sz="2900" kern="1200" dirty="0"/>
        </a:p>
      </dsp:txBody>
      <dsp:txXfrm>
        <a:off x="400732" y="2938752"/>
        <a:ext cx="4941609" cy="7725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0A5DF-155E-4098-9EF6-6EC4771A1BD1}">
      <dsp:nvSpPr>
        <dsp:cNvPr id="0" name=""/>
        <dsp:cNvSpPr/>
      </dsp:nvSpPr>
      <dsp:spPr>
        <a:xfrm rot="16200000">
          <a:off x="4095086" y="-3962877"/>
          <a:ext cx="1039812" cy="92299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200" b="1" kern="1200" dirty="0">
              <a:solidFill>
                <a:srgbClr val="000000"/>
              </a:solidFill>
              <a:latin typeface="Times New Roman" panose="02020603050405020304" pitchFamily="18" charset="0"/>
            </a:rPr>
            <a:t>Ce soir, nous irons au (bal)</a:t>
          </a:r>
          <a:endParaRPr lang="en-US" sz="3200" kern="1200" dirty="0"/>
        </a:p>
      </dsp:txBody>
      <dsp:txXfrm rot="5400000">
        <a:off x="50759" y="182968"/>
        <a:ext cx="9179226" cy="938294"/>
      </dsp:txXfrm>
    </dsp:sp>
    <dsp:sp modelId="{9D23973A-5F85-46CC-A387-A975EB4D5C84}">
      <dsp:nvSpPr>
        <dsp:cNvPr id="0" name=""/>
        <dsp:cNvSpPr/>
      </dsp:nvSpPr>
      <dsp:spPr>
        <a:xfrm>
          <a:off x="9229985" y="2232"/>
          <a:ext cx="5191867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9293434" y="65681"/>
        <a:ext cx="5064969" cy="1172867"/>
      </dsp:txXfrm>
    </dsp:sp>
    <dsp:sp modelId="{DC0663E4-DCE3-4686-96DA-97FBB86DC75F}">
      <dsp:nvSpPr>
        <dsp:cNvPr id="0" name=""/>
        <dsp:cNvSpPr/>
      </dsp:nvSpPr>
      <dsp:spPr>
        <a:xfrm rot="16200000">
          <a:off x="4095086" y="-2598123"/>
          <a:ext cx="1039812" cy="92299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200" b="1" kern="1200" dirty="0">
              <a:solidFill>
                <a:srgbClr val="000000"/>
              </a:solidFill>
              <a:latin typeface="Times New Roman" panose="02020603050405020304" pitchFamily="18" charset="0"/>
            </a:rPr>
            <a:t>Attention, le (feu) est rouge </a:t>
          </a:r>
          <a:endParaRPr lang="en-US" sz="3200" kern="1200" dirty="0"/>
        </a:p>
      </dsp:txBody>
      <dsp:txXfrm rot="5400000">
        <a:off x="50759" y="1547722"/>
        <a:ext cx="9179226" cy="938294"/>
      </dsp:txXfrm>
    </dsp:sp>
    <dsp:sp modelId="{7967DDE3-8EF3-48BB-8251-0472C2CB1C13}">
      <dsp:nvSpPr>
        <dsp:cNvPr id="0" name=""/>
        <dsp:cNvSpPr/>
      </dsp:nvSpPr>
      <dsp:spPr>
        <a:xfrm>
          <a:off x="9229985" y="1366986"/>
          <a:ext cx="5191867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9293434" y="1430435"/>
        <a:ext cx="5064969" cy="1172867"/>
      </dsp:txXfrm>
    </dsp:sp>
    <dsp:sp modelId="{1E4E89E5-D78E-4FFF-B420-432B50A492F2}">
      <dsp:nvSpPr>
        <dsp:cNvPr id="0" name=""/>
        <dsp:cNvSpPr/>
      </dsp:nvSpPr>
      <dsp:spPr>
        <a:xfrm rot="16200000">
          <a:off x="4095086" y="-1233369"/>
          <a:ext cx="1039812" cy="92299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200" b="1" kern="1200" dirty="0">
              <a:solidFill>
                <a:srgbClr val="000000"/>
              </a:solidFill>
              <a:latin typeface="Times New Roman" panose="02020603050405020304" pitchFamily="18" charset="0"/>
            </a:rPr>
            <a:t>Le (hibou) est un animal nocturne</a:t>
          </a:r>
          <a:endParaRPr lang="en-US" sz="3200" kern="1200" dirty="0"/>
        </a:p>
      </dsp:txBody>
      <dsp:txXfrm rot="5400000">
        <a:off x="50759" y="2912476"/>
        <a:ext cx="9179226" cy="938294"/>
      </dsp:txXfrm>
    </dsp:sp>
    <dsp:sp modelId="{E5A3B3BE-F80D-4483-BDC2-EDA314E85B5F}">
      <dsp:nvSpPr>
        <dsp:cNvPr id="0" name=""/>
        <dsp:cNvSpPr/>
      </dsp:nvSpPr>
      <dsp:spPr>
        <a:xfrm>
          <a:off x="9229985" y="2731740"/>
          <a:ext cx="5191867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9293434" y="2795189"/>
        <a:ext cx="5064969" cy="1172867"/>
      </dsp:txXfrm>
    </dsp:sp>
    <dsp:sp modelId="{4D5B4D52-FFD9-41EA-ADE4-782CEB8F3C6B}">
      <dsp:nvSpPr>
        <dsp:cNvPr id="0" name=""/>
        <dsp:cNvSpPr/>
      </dsp:nvSpPr>
      <dsp:spPr>
        <a:xfrm rot="16200000">
          <a:off x="4095086" y="131383"/>
          <a:ext cx="1039812" cy="92299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200" b="1" kern="1200" dirty="0">
              <a:solidFill>
                <a:srgbClr val="000000"/>
              </a:solidFill>
              <a:latin typeface="Times New Roman" panose="02020603050405020304" pitchFamily="18" charset="0"/>
            </a:rPr>
            <a:t>Ce (cheval) a gagné plusieurs courses</a:t>
          </a:r>
          <a:endParaRPr lang="en-US" sz="3200" kern="1200" dirty="0"/>
        </a:p>
      </dsp:txBody>
      <dsp:txXfrm rot="5400000">
        <a:off x="50759" y="4277229"/>
        <a:ext cx="9179226" cy="938294"/>
      </dsp:txXfrm>
    </dsp:sp>
    <dsp:sp modelId="{08112B78-9EBD-4CC5-9DA4-D6E08B58F72B}">
      <dsp:nvSpPr>
        <dsp:cNvPr id="0" name=""/>
        <dsp:cNvSpPr/>
      </dsp:nvSpPr>
      <dsp:spPr>
        <a:xfrm>
          <a:off x="9229985" y="4096494"/>
          <a:ext cx="5191867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9293434" y="4159943"/>
        <a:ext cx="5064969" cy="1172867"/>
      </dsp:txXfrm>
    </dsp:sp>
    <dsp:sp modelId="{9E211FDC-12BB-472A-B37F-A43379EB2F4A}">
      <dsp:nvSpPr>
        <dsp:cNvPr id="0" name=""/>
        <dsp:cNvSpPr/>
      </dsp:nvSpPr>
      <dsp:spPr>
        <a:xfrm rot="16200000">
          <a:off x="4095086" y="1496137"/>
          <a:ext cx="1039812" cy="92299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200" b="1" kern="1200" dirty="0">
              <a:solidFill>
                <a:srgbClr val="000000"/>
              </a:solidFill>
              <a:latin typeface="Times New Roman" panose="02020603050405020304" pitchFamily="18" charset="0"/>
            </a:rPr>
            <a:t>Cette (maison) est trop grande pour moi</a:t>
          </a:r>
          <a:endParaRPr lang="en-US" sz="3200" kern="1200" dirty="0"/>
        </a:p>
      </dsp:txBody>
      <dsp:txXfrm rot="5400000">
        <a:off x="50759" y="5641983"/>
        <a:ext cx="9179226" cy="938294"/>
      </dsp:txXfrm>
    </dsp:sp>
    <dsp:sp modelId="{74C8548A-C7AD-45E5-83CB-FD8B7F243EEB}">
      <dsp:nvSpPr>
        <dsp:cNvPr id="0" name=""/>
        <dsp:cNvSpPr/>
      </dsp:nvSpPr>
      <dsp:spPr>
        <a:xfrm>
          <a:off x="9229985" y="5461248"/>
          <a:ext cx="5191867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9293434" y="5524697"/>
        <a:ext cx="5064969" cy="1172867"/>
      </dsp:txXfrm>
    </dsp:sp>
    <dsp:sp modelId="{B96161D4-94DB-4280-8635-843F8B07DCC6}">
      <dsp:nvSpPr>
        <dsp:cNvPr id="0" name=""/>
        <dsp:cNvSpPr/>
      </dsp:nvSpPr>
      <dsp:spPr>
        <a:xfrm rot="16200000">
          <a:off x="4095086" y="2860891"/>
          <a:ext cx="1039812" cy="92299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3200" b="1" kern="1200" dirty="0">
              <a:solidFill>
                <a:srgbClr val="000000"/>
              </a:solidFill>
              <a:latin typeface="Times New Roman" panose="02020603050405020304" pitchFamily="18" charset="0"/>
            </a:rPr>
            <a:t>Tiens ! Un paquet c’est peut-être un (cadeau) ! =&gt;</a:t>
          </a:r>
          <a:endParaRPr lang="en-US" sz="3200" kern="1200" dirty="0"/>
        </a:p>
      </dsp:txBody>
      <dsp:txXfrm rot="5400000">
        <a:off x="50759" y="7006737"/>
        <a:ext cx="9179226" cy="938294"/>
      </dsp:txXfrm>
    </dsp:sp>
    <dsp:sp modelId="{DA76EA81-BD51-43EE-9A3E-8650B6ED1C06}">
      <dsp:nvSpPr>
        <dsp:cNvPr id="0" name=""/>
        <dsp:cNvSpPr/>
      </dsp:nvSpPr>
      <dsp:spPr>
        <a:xfrm>
          <a:off x="9229985" y="6826001"/>
          <a:ext cx="5191867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9293434" y="6889450"/>
        <a:ext cx="5064969" cy="1172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5A974-2B9D-4DE7-B1FD-B969DD33CD5E}" type="datetimeFigureOut">
              <a:rPr kumimoji="1" lang="ja-JP" altLang="en-US" smtClean="0"/>
              <a:t>2020/1/6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E44EA-33D9-406B-AA52-45755D8D5CBE}" type="slidenum">
              <a:rPr kumimoji="1" lang="ja-JP" altLang="en-US" smtClean="0"/>
              <a:t>‹N°›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10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Bonsoir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9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 va le traiter selon le plan suivant</a:t>
            </a:r>
          </a:p>
          <a:p>
            <a:r>
              <a:rPr lang="fr-FR" dirty="0"/>
              <a:t>On commande par une petite </a:t>
            </a:r>
            <a:r>
              <a:rPr lang="fr-FR" dirty="0" err="1"/>
              <a:t>definition</a:t>
            </a:r>
            <a:r>
              <a:rPr lang="fr-FR" dirty="0"/>
              <a:t> du non </a:t>
            </a:r>
          </a:p>
          <a:p>
            <a:r>
              <a:rPr lang="fr-FR" dirty="0"/>
              <a:t>Apres on va citer les </a:t>
            </a:r>
            <a:r>
              <a:rPr lang="fr-FR" dirty="0" err="1"/>
              <a:t>differents</a:t>
            </a:r>
            <a:r>
              <a:rPr lang="fr-FR" dirty="0"/>
              <a:t> </a:t>
            </a:r>
            <a:r>
              <a:rPr lang="fr-FR" dirty="0" err="1"/>
              <a:t>caracteristiques</a:t>
            </a:r>
            <a:r>
              <a:rPr lang="fr-FR" dirty="0"/>
              <a:t> </a:t>
            </a:r>
            <a:r>
              <a:rPr lang="fr-FR" dirty="0" err="1"/>
              <a:t>semantiques</a:t>
            </a:r>
            <a:endParaRPr lang="fr-FR" dirty="0"/>
          </a:p>
          <a:p>
            <a:r>
              <a:rPr lang="fr-FR" dirty="0"/>
              <a:t>Ainsi les </a:t>
            </a:r>
            <a:r>
              <a:rPr lang="fr-FR" dirty="0" err="1"/>
              <a:t>caracteristiues</a:t>
            </a:r>
            <a:r>
              <a:rPr lang="fr-FR" dirty="0"/>
              <a:t> morpho</a:t>
            </a:r>
          </a:p>
          <a:p>
            <a:r>
              <a:rPr lang="fr-FR" dirty="0"/>
              <a:t>Apres on passe aux fonctions </a:t>
            </a:r>
            <a:r>
              <a:rPr lang="fr-FR" dirty="0" err="1"/>
              <a:t>grammaticals</a:t>
            </a:r>
            <a:r>
              <a:rPr lang="fr-FR" dirty="0"/>
              <a:t> du nom</a:t>
            </a:r>
          </a:p>
          <a:p>
            <a:r>
              <a:rPr lang="fr-FR" dirty="0"/>
              <a:t>Ensuite l’analyse grammaticale</a:t>
            </a:r>
          </a:p>
          <a:p>
            <a:r>
              <a:rPr lang="fr-FR" dirty="0"/>
              <a:t>Et on termine par des exercices d’application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775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 a </a:t>
            </a:r>
            <a:r>
              <a:rPr lang="fr-FR" dirty="0" err="1"/>
              <a:t>içi</a:t>
            </a:r>
            <a:r>
              <a:rPr lang="fr-FR" dirty="0"/>
              <a:t> une groupe de mots </a:t>
            </a:r>
          </a:p>
          <a:p>
            <a:r>
              <a:rPr lang="fr-FR" dirty="0"/>
              <a:t>Qui veut lire §</a:t>
            </a:r>
          </a:p>
          <a:p>
            <a:r>
              <a:rPr lang="fr-FR" dirty="0"/>
              <a:t>Que remarquez vous.? La présence du article </a:t>
            </a:r>
            <a:r>
              <a:rPr lang="fr-FR" dirty="0" err="1"/>
              <a:t>indefini</a:t>
            </a:r>
            <a:endParaRPr lang="fr-FR" dirty="0"/>
          </a:p>
          <a:p>
            <a:r>
              <a:rPr lang="fr-FR" dirty="0"/>
              <a:t>Quels sont les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pronoms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interrogatifs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-on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peut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 utilize pour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avoir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idee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sur </a:t>
            </a:r>
            <a:r>
              <a:rPr kumimoji="1"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ces</a:t>
            </a:r>
            <a:r>
              <a:rPr kumimoji="1"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mots </a:t>
            </a:r>
          </a:p>
          <a:p>
            <a:endParaRPr kumimoji="1"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81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nom commun </a:t>
            </a: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désigne une personne ou une chose qui appartient à une même espèce. Il peut être :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 </a:t>
            </a:r>
            <a:r>
              <a:rPr kumimoji="1"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Concret </a:t>
            </a: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il désigne un être ou une chose qui existe dans la réalité. Il se rapporte au monde extérieur (ce qu’on voit, entend ou touche). Exemple : Le chat, la table,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l’automobile, le ciel, etc.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Abstrait </a:t>
            </a: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il désigne une chose qui n’a pas de réalité matérielle. Il se rapporte au monde intérieur (idée, sentiment, etc.). Exemple : La fatigue, la générosité,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l’insouciance, l’intelligence, etc.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2.2.Le nom propre : </a:t>
            </a: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ne peut désigner qu’un seul être, qu’une seule chose, qu’une seule idée. Les noms de personnes (prénom, nom de famille, surnom, etc.), de peuples ou des habitants d’un lieu, les noms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historiques et géographiques sont des noms propres qui prennent toujours une majuscule. Exemple :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Alger, les Algériens.</a:t>
            </a:r>
            <a:r>
              <a:rPr lang="fr-FR" dirty="0"/>
              <a:t> </a:t>
            </a:r>
            <a:br>
              <a:rPr lang="fr-FR" dirty="0"/>
            </a:b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52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972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945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204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108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886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175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forme le pluriel des noms en français en ajoutant un « s » à la fin de la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forme du masculin. Exemple : un homme-des hommes</a:t>
            </a:r>
            <a:r>
              <a:rPr lang="fr-FR" dirty="0"/>
              <a:t> </a:t>
            </a:r>
            <a:br>
              <a:rPr lang="fr-FR" dirty="0"/>
            </a:b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142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722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forme le pluriel des noms en français en ajoutant un « s » à la fin de la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forme du masculin. Exemple : un homme-des hommes</a:t>
            </a:r>
            <a:r>
              <a:rPr lang="fr-FR" dirty="0"/>
              <a:t> </a:t>
            </a:r>
            <a:br>
              <a:rPr lang="fr-FR" dirty="0"/>
            </a:b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464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 une phrase, le nom peut avoir les fonctions suivantes :</a:t>
            </a:r>
            <a:r>
              <a:rPr lang="fr-FR" dirty="0"/>
              <a:t> </a:t>
            </a:r>
            <a:br>
              <a:rPr lang="fr-FR" dirty="0"/>
            </a:b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8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analyser le nom, en en indique : 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 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 La nature et l’espèce : nom commun ou nom propre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genre et le nombre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fonction.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Exemple : </a:t>
            </a: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L’homme droit écoute la voix de sa conscience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Homme : nom commun, masculin, singulier, sujet de « écouter »Voix : nom commun, féminin, singulier, C.O.D. de « écouter ».</a:t>
            </a:r>
            <a:b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Conscience : nom commun, féminin, singulier, complément déterminatif de voix</a:t>
            </a:r>
            <a:r>
              <a:rPr lang="fr-FR" dirty="0"/>
              <a:t> </a:t>
            </a:r>
            <a:br>
              <a:rPr lang="fr-FR" dirty="0"/>
            </a:b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CE44EA-33D9-406B-AA52-45755D8D5CBE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685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1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22095" y="3821588"/>
            <a:ext cx="13643811" cy="3568017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4034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4698914"/>
            <a:ext cx="11887200" cy="236628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00400" y="3578967"/>
            <a:ext cx="11887200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3311352" y="4416703"/>
            <a:ext cx="120942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57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21288" y="4698914"/>
            <a:ext cx="7484301" cy="236628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21288" y="3578967"/>
            <a:ext cx="7484301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1332240" y="4416703"/>
            <a:ext cx="161121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42816" y="4701002"/>
            <a:ext cx="7484301" cy="236628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9542816" y="3581055"/>
            <a:ext cx="7484301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9653768" y="4418791"/>
            <a:ext cx="161121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43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21289" y="4698914"/>
            <a:ext cx="5166812" cy="2908386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21289" y="3578967"/>
            <a:ext cx="5166812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1332240" y="4416703"/>
            <a:ext cx="161121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560594" y="4698914"/>
            <a:ext cx="5166812" cy="2908386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560594" y="3578967"/>
            <a:ext cx="5166812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6671545" y="4416703"/>
            <a:ext cx="161121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1899899" y="4698914"/>
            <a:ext cx="5166812" cy="2908386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1899899" y="3578967"/>
            <a:ext cx="5166812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12010850" y="4416703"/>
            <a:ext cx="161121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37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/>
      <p:bldP spid="1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92384" y="3528644"/>
            <a:ext cx="7080405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92384" y="2539323"/>
            <a:ext cx="7080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1403335" y="3304489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9914348" y="3528644"/>
            <a:ext cx="7080405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9914348" y="2539323"/>
            <a:ext cx="7080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10025299" y="3304489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292384" y="6893565"/>
            <a:ext cx="7080405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292384" y="5904244"/>
            <a:ext cx="7080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 userDrawn="1"/>
        </p:nvSpPr>
        <p:spPr>
          <a:xfrm>
            <a:off x="1403335" y="6669410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9914348" y="6893565"/>
            <a:ext cx="7080405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9914348" y="5904244"/>
            <a:ext cx="7080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 userDrawn="1"/>
        </p:nvSpPr>
        <p:spPr>
          <a:xfrm>
            <a:off x="10025299" y="6669410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51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4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, Headings &amp; Text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77819" y="5556408"/>
            <a:ext cx="3743360" cy="2479915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77819" y="4567087"/>
            <a:ext cx="3743360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2235550" y="5332253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4"/>
          <p:cNvSpPr/>
          <p:nvPr userDrawn="1"/>
        </p:nvSpPr>
        <p:spPr>
          <a:xfrm>
            <a:off x="2581242" y="3174870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2834499" y="3428942"/>
            <a:ext cx="630000" cy="630000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5274436" y="5556408"/>
            <a:ext cx="3743360" cy="2479915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5274436" y="4567087"/>
            <a:ext cx="3743360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6232167" y="5332253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4"/>
          <p:cNvSpPr/>
          <p:nvPr userDrawn="1"/>
        </p:nvSpPr>
        <p:spPr>
          <a:xfrm>
            <a:off x="6577859" y="3174870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6831116" y="3428942"/>
            <a:ext cx="630000" cy="630000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9271053" y="5556408"/>
            <a:ext cx="3743360" cy="2479915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9271053" y="4567087"/>
            <a:ext cx="3743360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10228784" y="5332253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"/>
          <p:cNvSpPr/>
          <p:nvPr userDrawn="1"/>
        </p:nvSpPr>
        <p:spPr>
          <a:xfrm>
            <a:off x="10574476" y="3174870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10827733" y="3428942"/>
            <a:ext cx="630000" cy="630000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3267670" y="5556408"/>
            <a:ext cx="3743360" cy="2479915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3267670" y="4567087"/>
            <a:ext cx="3743360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 userDrawn="1"/>
        </p:nvSpPr>
        <p:spPr>
          <a:xfrm>
            <a:off x="14225401" y="5332253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/楕円 4"/>
          <p:cNvSpPr/>
          <p:nvPr userDrawn="1"/>
        </p:nvSpPr>
        <p:spPr>
          <a:xfrm>
            <a:off x="14571093" y="3174870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図プレースホルダー 25"/>
          <p:cNvSpPr>
            <a:spLocks noGrp="1"/>
          </p:cNvSpPr>
          <p:nvPr>
            <p:ph type="pic" sz="quarter" idx="23" hasCustomPrompt="1"/>
          </p:nvPr>
        </p:nvSpPr>
        <p:spPr>
          <a:xfrm>
            <a:off x="14824350" y="3428942"/>
            <a:ext cx="630000" cy="630000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8694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36" grpId="0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0" grpId="0"/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, Headings &amp; Text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44034" y="5556408"/>
            <a:ext cx="4914493" cy="2479915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544034" y="4567087"/>
            <a:ext cx="4914493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3087331" y="5332253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4"/>
          <p:cNvSpPr/>
          <p:nvPr userDrawn="1"/>
        </p:nvSpPr>
        <p:spPr>
          <a:xfrm>
            <a:off x="3433023" y="3174870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3686280" y="3428942"/>
            <a:ext cx="630000" cy="630000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686753" y="5556408"/>
            <a:ext cx="4914493" cy="2479915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686753" y="4567087"/>
            <a:ext cx="4914493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8230050" y="5332253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4"/>
          <p:cNvSpPr/>
          <p:nvPr userDrawn="1"/>
        </p:nvSpPr>
        <p:spPr>
          <a:xfrm>
            <a:off x="8575742" y="3174870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8828999" y="3428942"/>
            <a:ext cx="630000" cy="630000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1829472" y="5556408"/>
            <a:ext cx="4914493" cy="2479915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1829472" y="4567087"/>
            <a:ext cx="4914493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13372769" y="5332253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"/>
          <p:cNvSpPr/>
          <p:nvPr userDrawn="1"/>
        </p:nvSpPr>
        <p:spPr>
          <a:xfrm>
            <a:off x="13718461" y="3174870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13971718" y="3428942"/>
            <a:ext cx="630000" cy="630000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855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36" grpId="0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0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208260" y="3398016"/>
            <a:ext cx="6427739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208260" y="2408695"/>
            <a:ext cx="6427739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2319211" y="3173861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4"/>
          <p:cNvSpPr/>
          <p:nvPr userDrawn="1"/>
        </p:nvSpPr>
        <p:spPr>
          <a:xfrm>
            <a:off x="887843" y="2604788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1141100" y="285886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888281" y="3398016"/>
            <a:ext cx="6427739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888281" y="2408695"/>
            <a:ext cx="6427739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10999232" y="3173861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4"/>
          <p:cNvSpPr/>
          <p:nvPr userDrawn="1"/>
        </p:nvSpPr>
        <p:spPr>
          <a:xfrm>
            <a:off x="9567864" y="2604788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9821121" y="285886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2208260" y="6762937"/>
            <a:ext cx="6427739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2208260" y="5773616"/>
            <a:ext cx="6427739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 userDrawn="1"/>
        </p:nvSpPr>
        <p:spPr>
          <a:xfrm>
            <a:off x="2319211" y="6538782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4"/>
          <p:cNvSpPr/>
          <p:nvPr userDrawn="1"/>
        </p:nvSpPr>
        <p:spPr>
          <a:xfrm>
            <a:off x="887843" y="5969709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1141100" y="6223781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0888281" y="6762937"/>
            <a:ext cx="6427739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0888281" y="5773616"/>
            <a:ext cx="6427739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 userDrawn="1"/>
        </p:nvSpPr>
        <p:spPr>
          <a:xfrm>
            <a:off x="10999232" y="6538782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円/楕円 4"/>
          <p:cNvSpPr/>
          <p:nvPr userDrawn="1"/>
        </p:nvSpPr>
        <p:spPr>
          <a:xfrm>
            <a:off x="9567864" y="5969709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図プレースホルダー 25"/>
          <p:cNvSpPr>
            <a:spLocks noGrp="1"/>
          </p:cNvSpPr>
          <p:nvPr>
            <p:ph type="pic" sz="quarter" idx="23" hasCustomPrompt="1"/>
          </p:nvPr>
        </p:nvSpPr>
        <p:spPr>
          <a:xfrm>
            <a:off x="9821121" y="6223781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522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2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/>
      <p:bldP spid="2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9" grpId="0" animBg="1"/>
      <p:bldP spid="40" grpId="0"/>
      <p:bldP spid="4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  <p:bldP spid="44" grpId="0" animBg="1"/>
      <p:bldP spid="45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947003" y="342283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947003" y="243351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2057954" y="3198679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4"/>
          <p:cNvSpPr/>
          <p:nvPr userDrawn="1"/>
        </p:nvSpPr>
        <p:spPr>
          <a:xfrm>
            <a:off x="626586" y="2629606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879843" y="288367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7701919" y="342283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7701919" y="243351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7812870" y="3198679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4"/>
          <p:cNvSpPr/>
          <p:nvPr userDrawn="1"/>
        </p:nvSpPr>
        <p:spPr>
          <a:xfrm>
            <a:off x="6381502" y="2629606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6634759" y="288367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3489686" y="342283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3489686" y="243351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13600637" y="3198679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"/>
          <p:cNvSpPr/>
          <p:nvPr userDrawn="1"/>
        </p:nvSpPr>
        <p:spPr>
          <a:xfrm>
            <a:off x="12169269" y="2629606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12422526" y="288367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947003" y="668006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947003" y="569074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 userDrawn="1"/>
        </p:nvSpPr>
        <p:spPr>
          <a:xfrm>
            <a:off x="2057954" y="6455909"/>
            <a:ext cx="1827899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/楕円 4"/>
          <p:cNvSpPr/>
          <p:nvPr userDrawn="1"/>
        </p:nvSpPr>
        <p:spPr>
          <a:xfrm>
            <a:off x="626586" y="5886836"/>
            <a:ext cx="1136515" cy="1138145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図プレースホルダー 25"/>
          <p:cNvSpPr>
            <a:spLocks noGrp="1"/>
          </p:cNvSpPr>
          <p:nvPr>
            <p:ph type="pic" sz="quarter" idx="23" hasCustomPrompt="1"/>
          </p:nvPr>
        </p:nvSpPr>
        <p:spPr>
          <a:xfrm>
            <a:off x="879843" y="614090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7701919" y="668006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7701919" y="569074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 userDrawn="1"/>
        </p:nvSpPr>
        <p:spPr>
          <a:xfrm>
            <a:off x="7812870" y="6455909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円/楕円 4"/>
          <p:cNvSpPr/>
          <p:nvPr userDrawn="1"/>
        </p:nvSpPr>
        <p:spPr>
          <a:xfrm>
            <a:off x="6381502" y="5886836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図プレースホルダー 25"/>
          <p:cNvSpPr>
            <a:spLocks noGrp="1"/>
          </p:cNvSpPr>
          <p:nvPr>
            <p:ph type="pic" sz="quarter" idx="26" hasCustomPrompt="1"/>
          </p:nvPr>
        </p:nvSpPr>
        <p:spPr>
          <a:xfrm>
            <a:off x="6634759" y="614090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13489686" y="668006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13489686" y="569074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正方形/長方形 62"/>
          <p:cNvSpPr/>
          <p:nvPr userDrawn="1"/>
        </p:nvSpPr>
        <p:spPr>
          <a:xfrm>
            <a:off x="13600637" y="6455909"/>
            <a:ext cx="1827899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円/楕円 4"/>
          <p:cNvSpPr/>
          <p:nvPr userDrawn="1"/>
        </p:nvSpPr>
        <p:spPr>
          <a:xfrm>
            <a:off x="12169269" y="5886836"/>
            <a:ext cx="1136515" cy="1138145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図プレースホルダー 25"/>
          <p:cNvSpPr>
            <a:spLocks noGrp="1"/>
          </p:cNvSpPr>
          <p:nvPr>
            <p:ph type="pic" sz="quarter" idx="29" hasCustomPrompt="1"/>
          </p:nvPr>
        </p:nvSpPr>
        <p:spPr>
          <a:xfrm>
            <a:off x="12422526" y="614090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50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50"/>
                            </p:stCondLst>
                            <p:childTnLst>
                              <p:par>
                                <p:cTn id="10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2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750"/>
                            </p:stCondLst>
                            <p:childTnLst>
                              <p:par>
                                <p:cTn id="11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500"/>
                            </p:stCondLst>
                            <p:childTnLst>
                              <p:par>
                                <p:cTn id="12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36" grpId="0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0" grpId="0"/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/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  <p:bldP spid="59" grpId="0" animBg="1"/>
      <p:bldP spid="60" grpId="0"/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animBg="1"/>
      <p:bldP spid="65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Numeric Item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947003" y="342283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947003" y="243351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2057954" y="3198679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4"/>
          <p:cNvSpPr/>
          <p:nvPr userDrawn="1"/>
        </p:nvSpPr>
        <p:spPr>
          <a:xfrm>
            <a:off x="626586" y="2629606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7701919" y="342283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7701919" y="243351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7812870" y="3198679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4"/>
          <p:cNvSpPr/>
          <p:nvPr userDrawn="1"/>
        </p:nvSpPr>
        <p:spPr>
          <a:xfrm>
            <a:off x="6381502" y="2629606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3489686" y="342283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3489686" y="243351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13600637" y="3198679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"/>
          <p:cNvSpPr/>
          <p:nvPr userDrawn="1"/>
        </p:nvSpPr>
        <p:spPr>
          <a:xfrm>
            <a:off x="12169269" y="2629606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947003" y="668006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947003" y="569074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 userDrawn="1"/>
        </p:nvSpPr>
        <p:spPr>
          <a:xfrm>
            <a:off x="2057954" y="6455909"/>
            <a:ext cx="1827899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/楕円 4"/>
          <p:cNvSpPr/>
          <p:nvPr userDrawn="1"/>
        </p:nvSpPr>
        <p:spPr>
          <a:xfrm>
            <a:off x="626586" y="5886836"/>
            <a:ext cx="1136515" cy="1138145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7701919" y="668006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7701919" y="569074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 userDrawn="1"/>
        </p:nvSpPr>
        <p:spPr>
          <a:xfrm>
            <a:off x="7812870" y="6455909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円/楕円 4"/>
          <p:cNvSpPr/>
          <p:nvPr userDrawn="1"/>
        </p:nvSpPr>
        <p:spPr>
          <a:xfrm>
            <a:off x="6381502" y="5886836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13489686" y="668006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13489686" y="569074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正方形/長方形 62"/>
          <p:cNvSpPr/>
          <p:nvPr userDrawn="1"/>
        </p:nvSpPr>
        <p:spPr>
          <a:xfrm>
            <a:off x="13600637" y="6455909"/>
            <a:ext cx="1827899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円/楕円 4"/>
          <p:cNvSpPr/>
          <p:nvPr userDrawn="1"/>
        </p:nvSpPr>
        <p:spPr>
          <a:xfrm>
            <a:off x="12169269" y="5886836"/>
            <a:ext cx="1136515" cy="1138145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 userDrawn="1"/>
        </p:nvSpPr>
        <p:spPr>
          <a:xfrm>
            <a:off x="750146" y="284473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01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38" name="テキスト ボックス 37"/>
          <p:cNvSpPr txBox="1"/>
          <p:nvPr userDrawn="1"/>
        </p:nvSpPr>
        <p:spPr>
          <a:xfrm>
            <a:off x="6505062" y="284473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02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39" name="テキスト ボックス 38"/>
          <p:cNvSpPr txBox="1"/>
          <p:nvPr userDrawn="1"/>
        </p:nvSpPr>
        <p:spPr>
          <a:xfrm>
            <a:off x="12292829" y="284473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03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40" name="テキスト ボックス 39"/>
          <p:cNvSpPr txBox="1"/>
          <p:nvPr userDrawn="1"/>
        </p:nvSpPr>
        <p:spPr>
          <a:xfrm>
            <a:off x="750146" y="610196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04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41" name="テキスト ボックス 40"/>
          <p:cNvSpPr txBox="1"/>
          <p:nvPr userDrawn="1"/>
        </p:nvSpPr>
        <p:spPr>
          <a:xfrm>
            <a:off x="6505062" y="610196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05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42" name="テキスト ボックス 41"/>
          <p:cNvSpPr txBox="1"/>
          <p:nvPr userDrawn="1"/>
        </p:nvSpPr>
        <p:spPr>
          <a:xfrm>
            <a:off x="12292829" y="610196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06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4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25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25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5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75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75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75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3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8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3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125"/>
                            </p:stCondLst>
                            <p:childTnLst>
                              <p:par>
                                <p:cTn id="10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25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125"/>
                            </p:stCondLst>
                            <p:childTnLst>
                              <p:par>
                                <p:cTn id="11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950"/>
                            </p:stCondLst>
                            <p:childTnLst>
                              <p:par>
                                <p:cTn id="12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45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 animBg="1"/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  <p:bldP spid="59" grpId="0" animBg="1"/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animBg="1"/>
      <p:bldP spid="37" grpId="0"/>
      <p:bldP spid="38" grpId="0"/>
      <p:bldP spid="39" grpId="0"/>
      <p:bldP spid="40" grpId="0"/>
      <p:bldP spid="41" grpId="0"/>
      <p:bldP spid="42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670581" y="3723780"/>
            <a:ext cx="5354446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670581" y="2807029"/>
            <a:ext cx="5354446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3781532" y="3572195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4"/>
          <p:cNvSpPr/>
          <p:nvPr userDrawn="1"/>
        </p:nvSpPr>
        <p:spPr>
          <a:xfrm>
            <a:off x="2350164" y="3003122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 userDrawn="1"/>
        </p:nvSpPr>
        <p:spPr>
          <a:xfrm>
            <a:off x="2473724" y="3218251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01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3670581" y="5746267"/>
            <a:ext cx="5354446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3670581" y="4829516"/>
            <a:ext cx="5354446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3781532" y="5594682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4"/>
          <p:cNvSpPr/>
          <p:nvPr userDrawn="1"/>
        </p:nvSpPr>
        <p:spPr>
          <a:xfrm>
            <a:off x="2350164" y="5025609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/>
          <p:cNvSpPr txBox="1"/>
          <p:nvPr userDrawn="1"/>
        </p:nvSpPr>
        <p:spPr>
          <a:xfrm>
            <a:off x="2473724" y="5240738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02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3670581" y="7768754"/>
            <a:ext cx="5354446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3670581" y="6852003"/>
            <a:ext cx="5354446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 userDrawn="1"/>
        </p:nvSpPr>
        <p:spPr>
          <a:xfrm>
            <a:off x="3781532" y="7617169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円/楕円 4"/>
          <p:cNvSpPr/>
          <p:nvPr userDrawn="1"/>
        </p:nvSpPr>
        <p:spPr>
          <a:xfrm>
            <a:off x="2350164" y="7048096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テキスト ボックス 66"/>
          <p:cNvSpPr txBox="1"/>
          <p:nvPr userDrawn="1"/>
        </p:nvSpPr>
        <p:spPr>
          <a:xfrm>
            <a:off x="2473724" y="726322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03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0640297" y="3723780"/>
            <a:ext cx="5354446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0640297" y="2807029"/>
            <a:ext cx="5354446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0" name="正方形/長方形 69"/>
          <p:cNvSpPr/>
          <p:nvPr userDrawn="1"/>
        </p:nvSpPr>
        <p:spPr>
          <a:xfrm>
            <a:off x="10751248" y="3572195"/>
            <a:ext cx="1827899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円/楕円 4"/>
          <p:cNvSpPr/>
          <p:nvPr userDrawn="1"/>
        </p:nvSpPr>
        <p:spPr>
          <a:xfrm>
            <a:off x="9319880" y="3003122"/>
            <a:ext cx="1136515" cy="1138145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テキスト ボックス 71"/>
          <p:cNvSpPr txBox="1"/>
          <p:nvPr userDrawn="1"/>
        </p:nvSpPr>
        <p:spPr>
          <a:xfrm>
            <a:off x="9443440" y="3218251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04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0640297" y="5746267"/>
            <a:ext cx="5354446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4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0640297" y="4829516"/>
            <a:ext cx="5354446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5" name="正方形/長方形 74"/>
          <p:cNvSpPr/>
          <p:nvPr userDrawn="1"/>
        </p:nvSpPr>
        <p:spPr>
          <a:xfrm>
            <a:off x="10751248" y="5594682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円/楕円 4"/>
          <p:cNvSpPr/>
          <p:nvPr userDrawn="1"/>
        </p:nvSpPr>
        <p:spPr>
          <a:xfrm>
            <a:off x="9319880" y="5025609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テキスト ボックス 76"/>
          <p:cNvSpPr txBox="1"/>
          <p:nvPr userDrawn="1"/>
        </p:nvSpPr>
        <p:spPr>
          <a:xfrm>
            <a:off x="9443440" y="5240738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05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7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0640297" y="7768754"/>
            <a:ext cx="5354446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0640297" y="6852003"/>
            <a:ext cx="5354446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0" name="正方形/長方形 79"/>
          <p:cNvSpPr/>
          <p:nvPr userDrawn="1"/>
        </p:nvSpPr>
        <p:spPr>
          <a:xfrm>
            <a:off x="10751248" y="7617169"/>
            <a:ext cx="1827899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円/楕円 4"/>
          <p:cNvSpPr/>
          <p:nvPr userDrawn="1"/>
        </p:nvSpPr>
        <p:spPr>
          <a:xfrm>
            <a:off x="9319880" y="7048096"/>
            <a:ext cx="1136515" cy="1138145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テキスト ボックス 81"/>
          <p:cNvSpPr txBox="1"/>
          <p:nvPr userDrawn="1"/>
        </p:nvSpPr>
        <p:spPr>
          <a:xfrm>
            <a:off x="9443440" y="7263225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06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89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25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25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5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75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75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75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3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8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3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125"/>
                            </p:stCondLst>
                            <p:childTnLst>
                              <p:par>
                                <p:cTn id="10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25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125"/>
                            </p:stCondLst>
                            <p:childTnLst>
                              <p:par>
                                <p:cTn id="11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950"/>
                            </p:stCondLst>
                            <p:childTnLst>
                              <p:par>
                                <p:cTn id="12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45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37" grpId="0"/>
      <p:bldP spid="3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animBg="1"/>
      <p:bldP spid="42" grpId="0"/>
      <p:bldP spid="4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66" grpId="0" animBg="1"/>
      <p:bldP spid="67" grpId="0"/>
      <p:bldP spid="6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animBg="1"/>
      <p:bldP spid="71" grpId="0" animBg="1"/>
      <p:bldP spid="72" grpId="0"/>
      <p:bldP spid="7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animBg="1"/>
      <p:bldP spid="77" grpId="0"/>
      <p:bldP spid="7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animBg="1"/>
      <p:bldP spid="81" grpId="0" animBg="1"/>
      <p:bldP spid="82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2813519" y="4383388"/>
            <a:ext cx="328997" cy="329469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4"/>
          <p:cNvSpPr/>
          <p:nvPr userDrawn="1"/>
        </p:nvSpPr>
        <p:spPr>
          <a:xfrm>
            <a:off x="2813519" y="5882867"/>
            <a:ext cx="328997" cy="329469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300846" y="4242959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3300846" y="5742438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613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2813519" y="3681774"/>
            <a:ext cx="328997" cy="329469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4"/>
          <p:cNvSpPr/>
          <p:nvPr userDrawn="1"/>
        </p:nvSpPr>
        <p:spPr>
          <a:xfrm>
            <a:off x="2813519" y="5181253"/>
            <a:ext cx="328997" cy="329469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300846" y="3541345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3300846" y="5040824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円/楕円 4"/>
          <p:cNvSpPr/>
          <p:nvPr userDrawn="1"/>
        </p:nvSpPr>
        <p:spPr>
          <a:xfrm>
            <a:off x="2813519" y="6680732"/>
            <a:ext cx="328997" cy="329469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3300846" y="6540303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97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2813519" y="2892531"/>
            <a:ext cx="328997" cy="329469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4"/>
          <p:cNvSpPr/>
          <p:nvPr userDrawn="1"/>
        </p:nvSpPr>
        <p:spPr>
          <a:xfrm>
            <a:off x="2813519" y="4392010"/>
            <a:ext cx="328997" cy="329469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300846" y="2752102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3300846" y="4251581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円/楕円 4"/>
          <p:cNvSpPr/>
          <p:nvPr userDrawn="1"/>
        </p:nvSpPr>
        <p:spPr>
          <a:xfrm>
            <a:off x="2813519" y="5891489"/>
            <a:ext cx="328997" cy="329469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3300846" y="5751060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円/楕円 4"/>
          <p:cNvSpPr/>
          <p:nvPr userDrawn="1"/>
        </p:nvSpPr>
        <p:spPr>
          <a:xfrm>
            <a:off x="2813519" y="7390968"/>
            <a:ext cx="328997" cy="329469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3300846" y="7250539"/>
            <a:ext cx="11939154" cy="1225797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792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0" name="図プレースホルダー 19"/>
          <p:cNvSpPr>
            <a:spLocks noGrp="1"/>
          </p:cNvSpPr>
          <p:nvPr>
            <p:ph type="pic" sz="quarter" idx="23" hasCustomPrompt="1"/>
          </p:nvPr>
        </p:nvSpPr>
        <p:spPr>
          <a:xfrm>
            <a:off x="861502" y="2540627"/>
            <a:ext cx="8747052" cy="6777938"/>
          </a:xfrm>
          <a:custGeom>
            <a:avLst/>
            <a:gdLst>
              <a:gd name="connsiteX0" fmla="*/ 674702 w 8747052"/>
              <a:gd name="connsiteY0" fmla="*/ 5481938 h 6777938"/>
              <a:gd name="connsiteX1" fmla="*/ 1322702 w 8747052"/>
              <a:gd name="connsiteY1" fmla="*/ 5481938 h 6777938"/>
              <a:gd name="connsiteX2" fmla="*/ 1322702 w 8747052"/>
              <a:gd name="connsiteY2" fmla="*/ 6129938 h 6777938"/>
              <a:gd name="connsiteX3" fmla="*/ 674702 w 8747052"/>
              <a:gd name="connsiteY3" fmla="*/ 6129938 h 6777938"/>
              <a:gd name="connsiteX4" fmla="*/ 1322702 w 8747052"/>
              <a:gd name="connsiteY4" fmla="*/ 4833938 h 6777938"/>
              <a:gd name="connsiteX5" fmla="*/ 1970702 w 8747052"/>
              <a:gd name="connsiteY5" fmla="*/ 4833938 h 6777938"/>
              <a:gd name="connsiteX6" fmla="*/ 1970702 w 8747052"/>
              <a:gd name="connsiteY6" fmla="*/ 5481938 h 6777938"/>
              <a:gd name="connsiteX7" fmla="*/ 1322702 w 8747052"/>
              <a:gd name="connsiteY7" fmla="*/ 5481938 h 6777938"/>
              <a:gd name="connsiteX8" fmla="*/ 0 w 8747052"/>
              <a:gd name="connsiteY8" fmla="*/ 4833938 h 6777938"/>
              <a:gd name="connsiteX9" fmla="*/ 648000 w 8747052"/>
              <a:gd name="connsiteY9" fmla="*/ 4833938 h 6777938"/>
              <a:gd name="connsiteX10" fmla="*/ 648000 w 8747052"/>
              <a:gd name="connsiteY10" fmla="*/ 5481938 h 6777938"/>
              <a:gd name="connsiteX11" fmla="*/ 0 w 8747052"/>
              <a:gd name="connsiteY11" fmla="*/ 5481938 h 6777938"/>
              <a:gd name="connsiteX12" fmla="*/ 7451052 w 8747052"/>
              <a:gd name="connsiteY12" fmla="*/ 1296000 h 6777938"/>
              <a:gd name="connsiteX13" fmla="*/ 8099052 w 8747052"/>
              <a:gd name="connsiteY13" fmla="*/ 1296000 h 6777938"/>
              <a:gd name="connsiteX14" fmla="*/ 8099052 w 8747052"/>
              <a:gd name="connsiteY14" fmla="*/ 1944000 h 6777938"/>
              <a:gd name="connsiteX15" fmla="*/ 7451052 w 8747052"/>
              <a:gd name="connsiteY15" fmla="*/ 1944000 h 6777938"/>
              <a:gd name="connsiteX16" fmla="*/ 6803052 w 8747052"/>
              <a:gd name="connsiteY16" fmla="*/ 648000 h 6777938"/>
              <a:gd name="connsiteX17" fmla="*/ 7451052 w 8747052"/>
              <a:gd name="connsiteY17" fmla="*/ 648000 h 6777938"/>
              <a:gd name="connsiteX18" fmla="*/ 7451052 w 8747052"/>
              <a:gd name="connsiteY18" fmla="*/ 1296000 h 6777938"/>
              <a:gd name="connsiteX19" fmla="*/ 6803052 w 8747052"/>
              <a:gd name="connsiteY19" fmla="*/ 1296000 h 6777938"/>
              <a:gd name="connsiteX20" fmla="*/ 6803052 w 8747052"/>
              <a:gd name="connsiteY20" fmla="*/ 5481938 h 6777938"/>
              <a:gd name="connsiteX21" fmla="*/ 2618703 w 8747052"/>
              <a:gd name="connsiteY21" fmla="*/ 5481938 h 6777938"/>
              <a:gd name="connsiteX22" fmla="*/ 2618703 w 8747052"/>
              <a:gd name="connsiteY22" fmla="*/ 6129938 h 6777938"/>
              <a:gd name="connsiteX23" fmla="*/ 1970703 w 8747052"/>
              <a:gd name="connsiteY23" fmla="*/ 6129938 h 6777938"/>
              <a:gd name="connsiteX24" fmla="*/ 1970703 w 8747052"/>
              <a:gd name="connsiteY24" fmla="*/ 6777938 h 6777938"/>
              <a:gd name="connsiteX25" fmla="*/ 1322703 w 8747052"/>
              <a:gd name="connsiteY25" fmla="*/ 6777938 h 6777938"/>
              <a:gd name="connsiteX26" fmla="*/ 1322703 w 8747052"/>
              <a:gd name="connsiteY26" fmla="*/ 6129938 h 6777938"/>
              <a:gd name="connsiteX27" fmla="*/ 1970703 w 8747052"/>
              <a:gd name="connsiteY27" fmla="*/ 6129938 h 6777938"/>
              <a:gd name="connsiteX28" fmla="*/ 1970703 w 8747052"/>
              <a:gd name="connsiteY28" fmla="*/ 5481938 h 6777938"/>
              <a:gd name="connsiteX29" fmla="*/ 1970703 w 8747052"/>
              <a:gd name="connsiteY29" fmla="*/ 5481938 h 6777938"/>
              <a:gd name="connsiteX30" fmla="*/ 1970703 w 8747052"/>
              <a:gd name="connsiteY30" fmla="*/ 648001 h 6777938"/>
              <a:gd name="connsiteX31" fmla="*/ 6803052 w 8747052"/>
              <a:gd name="connsiteY31" fmla="*/ 648001 h 6777938"/>
              <a:gd name="connsiteX32" fmla="*/ 8099052 w 8747052"/>
              <a:gd name="connsiteY32" fmla="*/ 648000 h 6777938"/>
              <a:gd name="connsiteX33" fmla="*/ 8747052 w 8747052"/>
              <a:gd name="connsiteY33" fmla="*/ 648000 h 6777938"/>
              <a:gd name="connsiteX34" fmla="*/ 8747052 w 8747052"/>
              <a:gd name="connsiteY34" fmla="*/ 1296000 h 6777938"/>
              <a:gd name="connsiteX35" fmla="*/ 8099052 w 8747052"/>
              <a:gd name="connsiteY35" fmla="*/ 1296000 h 6777938"/>
              <a:gd name="connsiteX36" fmla="*/ 7451052 w 8747052"/>
              <a:gd name="connsiteY36" fmla="*/ 0 h 6777938"/>
              <a:gd name="connsiteX37" fmla="*/ 8099052 w 8747052"/>
              <a:gd name="connsiteY37" fmla="*/ 0 h 6777938"/>
              <a:gd name="connsiteX38" fmla="*/ 8099052 w 8747052"/>
              <a:gd name="connsiteY38" fmla="*/ 648000 h 6777938"/>
              <a:gd name="connsiteX39" fmla="*/ 7451052 w 8747052"/>
              <a:gd name="connsiteY39" fmla="*/ 648000 h 6777938"/>
              <a:gd name="connsiteX40" fmla="*/ 6155052 w 8747052"/>
              <a:gd name="connsiteY40" fmla="*/ 0 h 6777938"/>
              <a:gd name="connsiteX41" fmla="*/ 6803052 w 8747052"/>
              <a:gd name="connsiteY41" fmla="*/ 0 h 6777938"/>
              <a:gd name="connsiteX42" fmla="*/ 6803052 w 8747052"/>
              <a:gd name="connsiteY42" fmla="*/ 648000 h 6777938"/>
              <a:gd name="connsiteX43" fmla="*/ 6155052 w 8747052"/>
              <a:gd name="connsiteY43" fmla="*/ 648000 h 677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747052" h="6777938">
                <a:moveTo>
                  <a:pt x="674702" y="5481938"/>
                </a:moveTo>
                <a:lnTo>
                  <a:pt x="1322702" y="5481938"/>
                </a:lnTo>
                <a:lnTo>
                  <a:pt x="1322702" y="6129938"/>
                </a:lnTo>
                <a:lnTo>
                  <a:pt x="674702" y="6129938"/>
                </a:lnTo>
                <a:close/>
                <a:moveTo>
                  <a:pt x="1322702" y="4833938"/>
                </a:moveTo>
                <a:lnTo>
                  <a:pt x="1970702" y="4833938"/>
                </a:lnTo>
                <a:lnTo>
                  <a:pt x="1970702" y="5481938"/>
                </a:lnTo>
                <a:lnTo>
                  <a:pt x="1322702" y="5481938"/>
                </a:lnTo>
                <a:close/>
                <a:moveTo>
                  <a:pt x="0" y="4833938"/>
                </a:moveTo>
                <a:lnTo>
                  <a:pt x="648000" y="4833938"/>
                </a:lnTo>
                <a:lnTo>
                  <a:pt x="648000" y="5481938"/>
                </a:lnTo>
                <a:lnTo>
                  <a:pt x="0" y="5481938"/>
                </a:lnTo>
                <a:close/>
                <a:moveTo>
                  <a:pt x="7451052" y="1296000"/>
                </a:moveTo>
                <a:lnTo>
                  <a:pt x="8099052" y="1296000"/>
                </a:lnTo>
                <a:lnTo>
                  <a:pt x="8099052" y="1944000"/>
                </a:lnTo>
                <a:lnTo>
                  <a:pt x="7451052" y="1944000"/>
                </a:lnTo>
                <a:close/>
                <a:moveTo>
                  <a:pt x="6803052" y="648000"/>
                </a:moveTo>
                <a:lnTo>
                  <a:pt x="7451052" y="648000"/>
                </a:lnTo>
                <a:lnTo>
                  <a:pt x="7451052" y="1296000"/>
                </a:lnTo>
                <a:lnTo>
                  <a:pt x="6803052" y="1296000"/>
                </a:lnTo>
                <a:lnTo>
                  <a:pt x="6803052" y="5481938"/>
                </a:lnTo>
                <a:lnTo>
                  <a:pt x="2618703" y="5481938"/>
                </a:lnTo>
                <a:lnTo>
                  <a:pt x="2618703" y="6129938"/>
                </a:lnTo>
                <a:lnTo>
                  <a:pt x="1970703" y="6129938"/>
                </a:lnTo>
                <a:lnTo>
                  <a:pt x="1970703" y="6777938"/>
                </a:lnTo>
                <a:lnTo>
                  <a:pt x="1322703" y="6777938"/>
                </a:lnTo>
                <a:lnTo>
                  <a:pt x="1322703" y="6129938"/>
                </a:lnTo>
                <a:lnTo>
                  <a:pt x="1970703" y="6129938"/>
                </a:lnTo>
                <a:lnTo>
                  <a:pt x="1970703" y="5481938"/>
                </a:lnTo>
                <a:lnTo>
                  <a:pt x="1970703" y="5481938"/>
                </a:lnTo>
                <a:lnTo>
                  <a:pt x="1970703" y="648001"/>
                </a:lnTo>
                <a:lnTo>
                  <a:pt x="6803052" y="648001"/>
                </a:lnTo>
                <a:close/>
                <a:moveTo>
                  <a:pt x="8099052" y="648000"/>
                </a:moveTo>
                <a:lnTo>
                  <a:pt x="8747052" y="648000"/>
                </a:lnTo>
                <a:lnTo>
                  <a:pt x="8747052" y="1296000"/>
                </a:lnTo>
                <a:lnTo>
                  <a:pt x="8099052" y="1296000"/>
                </a:lnTo>
                <a:close/>
                <a:moveTo>
                  <a:pt x="7451052" y="0"/>
                </a:moveTo>
                <a:lnTo>
                  <a:pt x="8099052" y="0"/>
                </a:lnTo>
                <a:lnTo>
                  <a:pt x="8099052" y="648000"/>
                </a:lnTo>
                <a:lnTo>
                  <a:pt x="7451052" y="648000"/>
                </a:lnTo>
                <a:close/>
                <a:moveTo>
                  <a:pt x="6155052" y="0"/>
                </a:moveTo>
                <a:lnTo>
                  <a:pt x="6803052" y="0"/>
                </a:lnTo>
                <a:lnTo>
                  <a:pt x="6803052" y="648000"/>
                </a:lnTo>
                <a:lnTo>
                  <a:pt x="6155052" y="64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226211" y="5779322"/>
            <a:ext cx="9045121" cy="2278828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226211" y="4659375"/>
            <a:ext cx="9045121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8337163" y="5497111"/>
            <a:ext cx="120942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23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226211" y="5779322"/>
            <a:ext cx="9045121" cy="2278828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226211" y="4659375"/>
            <a:ext cx="9045121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8337163" y="5497111"/>
            <a:ext cx="120942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171825"/>
            <a:ext cx="9322368" cy="4886325"/>
          </a:xfrm>
          <a:custGeom>
            <a:avLst/>
            <a:gdLst>
              <a:gd name="connsiteX0" fmla="*/ 8026368 w 9322368"/>
              <a:gd name="connsiteY0" fmla="*/ 648000 h 4886325"/>
              <a:gd name="connsiteX1" fmla="*/ 8674368 w 9322368"/>
              <a:gd name="connsiteY1" fmla="*/ 648000 h 4886325"/>
              <a:gd name="connsiteX2" fmla="*/ 8674368 w 9322368"/>
              <a:gd name="connsiteY2" fmla="*/ 1296000 h 4886325"/>
              <a:gd name="connsiteX3" fmla="*/ 8026368 w 9322368"/>
              <a:gd name="connsiteY3" fmla="*/ 1296000 h 4886325"/>
              <a:gd name="connsiteX4" fmla="*/ 8674368 w 9322368"/>
              <a:gd name="connsiteY4" fmla="*/ 0 h 4886325"/>
              <a:gd name="connsiteX5" fmla="*/ 9322368 w 9322368"/>
              <a:gd name="connsiteY5" fmla="*/ 0 h 4886325"/>
              <a:gd name="connsiteX6" fmla="*/ 9322368 w 9322368"/>
              <a:gd name="connsiteY6" fmla="*/ 648000 h 4886325"/>
              <a:gd name="connsiteX7" fmla="*/ 8674368 w 9322368"/>
              <a:gd name="connsiteY7" fmla="*/ 648000 h 4886325"/>
              <a:gd name="connsiteX8" fmla="*/ 0 w 9322368"/>
              <a:gd name="connsiteY8" fmla="*/ 0 h 4886325"/>
              <a:gd name="connsiteX9" fmla="*/ 7378368 w 9322368"/>
              <a:gd name="connsiteY9" fmla="*/ 0 h 4886325"/>
              <a:gd name="connsiteX10" fmla="*/ 8026368 w 9322368"/>
              <a:gd name="connsiteY10" fmla="*/ 0 h 4886325"/>
              <a:gd name="connsiteX11" fmla="*/ 8026368 w 9322368"/>
              <a:gd name="connsiteY11" fmla="*/ 648000 h 4886325"/>
              <a:gd name="connsiteX12" fmla="*/ 7378368 w 9322368"/>
              <a:gd name="connsiteY12" fmla="*/ 648000 h 4886325"/>
              <a:gd name="connsiteX13" fmla="*/ 7378368 w 9322368"/>
              <a:gd name="connsiteY13" fmla="*/ 1296000 h 4886325"/>
              <a:gd name="connsiteX14" fmla="*/ 8026368 w 9322368"/>
              <a:gd name="connsiteY14" fmla="*/ 1296000 h 4886325"/>
              <a:gd name="connsiteX15" fmla="*/ 8026368 w 9322368"/>
              <a:gd name="connsiteY15" fmla="*/ 1944000 h 4886325"/>
              <a:gd name="connsiteX16" fmla="*/ 7378368 w 9322368"/>
              <a:gd name="connsiteY16" fmla="*/ 1944000 h 4886325"/>
              <a:gd name="connsiteX17" fmla="*/ 7378368 w 9322368"/>
              <a:gd name="connsiteY17" fmla="*/ 4886325 h 4886325"/>
              <a:gd name="connsiteX18" fmla="*/ 0 w 9322368"/>
              <a:gd name="connsiteY18" fmla="*/ 4886325 h 488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322368" h="4886325">
                <a:moveTo>
                  <a:pt x="8026368" y="648000"/>
                </a:moveTo>
                <a:lnTo>
                  <a:pt x="8674368" y="648000"/>
                </a:lnTo>
                <a:lnTo>
                  <a:pt x="8674368" y="1296000"/>
                </a:lnTo>
                <a:lnTo>
                  <a:pt x="8026368" y="1296000"/>
                </a:lnTo>
                <a:close/>
                <a:moveTo>
                  <a:pt x="8674368" y="0"/>
                </a:moveTo>
                <a:lnTo>
                  <a:pt x="9322368" y="0"/>
                </a:lnTo>
                <a:lnTo>
                  <a:pt x="9322368" y="648000"/>
                </a:lnTo>
                <a:lnTo>
                  <a:pt x="8674368" y="648000"/>
                </a:lnTo>
                <a:close/>
                <a:moveTo>
                  <a:pt x="0" y="0"/>
                </a:moveTo>
                <a:lnTo>
                  <a:pt x="7378368" y="0"/>
                </a:lnTo>
                <a:lnTo>
                  <a:pt x="8026368" y="0"/>
                </a:lnTo>
                <a:lnTo>
                  <a:pt x="8026368" y="648000"/>
                </a:lnTo>
                <a:lnTo>
                  <a:pt x="7378368" y="648000"/>
                </a:lnTo>
                <a:lnTo>
                  <a:pt x="7378368" y="1296000"/>
                </a:lnTo>
                <a:lnTo>
                  <a:pt x="8026368" y="1296000"/>
                </a:lnTo>
                <a:lnTo>
                  <a:pt x="8026368" y="1944000"/>
                </a:lnTo>
                <a:lnTo>
                  <a:pt x="7378368" y="1944000"/>
                </a:lnTo>
                <a:lnTo>
                  <a:pt x="7378368" y="4886325"/>
                </a:lnTo>
                <a:lnTo>
                  <a:pt x="0" y="488632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430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15" grpId="0" animBg="1"/>
      <p:bldP spid="15" grpId="1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&amp; 3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0" name="図プレースホルダー 19"/>
          <p:cNvSpPr>
            <a:spLocks noGrp="1"/>
          </p:cNvSpPr>
          <p:nvPr>
            <p:ph type="pic" sz="quarter" idx="23" hasCustomPrompt="1"/>
          </p:nvPr>
        </p:nvSpPr>
        <p:spPr>
          <a:xfrm>
            <a:off x="861502" y="2540627"/>
            <a:ext cx="8747052" cy="6777938"/>
          </a:xfrm>
          <a:custGeom>
            <a:avLst/>
            <a:gdLst>
              <a:gd name="connsiteX0" fmla="*/ 674702 w 8747052"/>
              <a:gd name="connsiteY0" fmla="*/ 5481938 h 6777938"/>
              <a:gd name="connsiteX1" fmla="*/ 1322702 w 8747052"/>
              <a:gd name="connsiteY1" fmla="*/ 5481938 h 6777938"/>
              <a:gd name="connsiteX2" fmla="*/ 1322702 w 8747052"/>
              <a:gd name="connsiteY2" fmla="*/ 6129938 h 6777938"/>
              <a:gd name="connsiteX3" fmla="*/ 674702 w 8747052"/>
              <a:gd name="connsiteY3" fmla="*/ 6129938 h 6777938"/>
              <a:gd name="connsiteX4" fmla="*/ 1322702 w 8747052"/>
              <a:gd name="connsiteY4" fmla="*/ 4833938 h 6777938"/>
              <a:gd name="connsiteX5" fmla="*/ 1970702 w 8747052"/>
              <a:gd name="connsiteY5" fmla="*/ 4833938 h 6777938"/>
              <a:gd name="connsiteX6" fmla="*/ 1970702 w 8747052"/>
              <a:gd name="connsiteY6" fmla="*/ 5481938 h 6777938"/>
              <a:gd name="connsiteX7" fmla="*/ 1322702 w 8747052"/>
              <a:gd name="connsiteY7" fmla="*/ 5481938 h 6777938"/>
              <a:gd name="connsiteX8" fmla="*/ 0 w 8747052"/>
              <a:gd name="connsiteY8" fmla="*/ 4833938 h 6777938"/>
              <a:gd name="connsiteX9" fmla="*/ 648000 w 8747052"/>
              <a:gd name="connsiteY9" fmla="*/ 4833938 h 6777938"/>
              <a:gd name="connsiteX10" fmla="*/ 648000 w 8747052"/>
              <a:gd name="connsiteY10" fmla="*/ 5481938 h 6777938"/>
              <a:gd name="connsiteX11" fmla="*/ 0 w 8747052"/>
              <a:gd name="connsiteY11" fmla="*/ 5481938 h 6777938"/>
              <a:gd name="connsiteX12" fmla="*/ 7451052 w 8747052"/>
              <a:gd name="connsiteY12" fmla="*/ 1296000 h 6777938"/>
              <a:gd name="connsiteX13" fmla="*/ 8099052 w 8747052"/>
              <a:gd name="connsiteY13" fmla="*/ 1296000 h 6777938"/>
              <a:gd name="connsiteX14" fmla="*/ 8099052 w 8747052"/>
              <a:gd name="connsiteY14" fmla="*/ 1944000 h 6777938"/>
              <a:gd name="connsiteX15" fmla="*/ 7451052 w 8747052"/>
              <a:gd name="connsiteY15" fmla="*/ 1944000 h 6777938"/>
              <a:gd name="connsiteX16" fmla="*/ 6803052 w 8747052"/>
              <a:gd name="connsiteY16" fmla="*/ 648000 h 6777938"/>
              <a:gd name="connsiteX17" fmla="*/ 7451052 w 8747052"/>
              <a:gd name="connsiteY17" fmla="*/ 648000 h 6777938"/>
              <a:gd name="connsiteX18" fmla="*/ 7451052 w 8747052"/>
              <a:gd name="connsiteY18" fmla="*/ 1296000 h 6777938"/>
              <a:gd name="connsiteX19" fmla="*/ 6803052 w 8747052"/>
              <a:gd name="connsiteY19" fmla="*/ 1296000 h 6777938"/>
              <a:gd name="connsiteX20" fmla="*/ 6803052 w 8747052"/>
              <a:gd name="connsiteY20" fmla="*/ 5481938 h 6777938"/>
              <a:gd name="connsiteX21" fmla="*/ 2618703 w 8747052"/>
              <a:gd name="connsiteY21" fmla="*/ 5481938 h 6777938"/>
              <a:gd name="connsiteX22" fmla="*/ 2618703 w 8747052"/>
              <a:gd name="connsiteY22" fmla="*/ 6129938 h 6777938"/>
              <a:gd name="connsiteX23" fmla="*/ 1970703 w 8747052"/>
              <a:gd name="connsiteY23" fmla="*/ 6129938 h 6777938"/>
              <a:gd name="connsiteX24" fmla="*/ 1970703 w 8747052"/>
              <a:gd name="connsiteY24" fmla="*/ 6777938 h 6777938"/>
              <a:gd name="connsiteX25" fmla="*/ 1322703 w 8747052"/>
              <a:gd name="connsiteY25" fmla="*/ 6777938 h 6777938"/>
              <a:gd name="connsiteX26" fmla="*/ 1322703 w 8747052"/>
              <a:gd name="connsiteY26" fmla="*/ 6129938 h 6777938"/>
              <a:gd name="connsiteX27" fmla="*/ 1970703 w 8747052"/>
              <a:gd name="connsiteY27" fmla="*/ 6129938 h 6777938"/>
              <a:gd name="connsiteX28" fmla="*/ 1970703 w 8747052"/>
              <a:gd name="connsiteY28" fmla="*/ 5481938 h 6777938"/>
              <a:gd name="connsiteX29" fmla="*/ 1970703 w 8747052"/>
              <a:gd name="connsiteY29" fmla="*/ 5481938 h 6777938"/>
              <a:gd name="connsiteX30" fmla="*/ 1970703 w 8747052"/>
              <a:gd name="connsiteY30" fmla="*/ 648001 h 6777938"/>
              <a:gd name="connsiteX31" fmla="*/ 6803052 w 8747052"/>
              <a:gd name="connsiteY31" fmla="*/ 648001 h 6777938"/>
              <a:gd name="connsiteX32" fmla="*/ 8099052 w 8747052"/>
              <a:gd name="connsiteY32" fmla="*/ 648000 h 6777938"/>
              <a:gd name="connsiteX33" fmla="*/ 8747052 w 8747052"/>
              <a:gd name="connsiteY33" fmla="*/ 648000 h 6777938"/>
              <a:gd name="connsiteX34" fmla="*/ 8747052 w 8747052"/>
              <a:gd name="connsiteY34" fmla="*/ 1296000 h 6777938"/>
              <a:gd name="connsiteX35" fmla="*/ 8099052 w 8747052"/>
              <a:gd name="connsiteY35" fmla="*/ 1296000 h 6777938"/>
              <a:gd name="connsiteX36" fmla="*/ 7451052 w 8747052"/>
              <a:gd name="connsiteY36" fmla="*/ 0 h 6777938"/>
              <a:gd name="connsiteX37" fmla="*/ 8099052 w 8747052"/>
              <a:gd name="connsiteY37" fmla="*/ 0 h 6777938"/>
              <a:gd name="connsiteX38" fmla="*/ 8099052 w 8747052"/>
              <a:gd name="connsiteY38" fmla="*/ 648000 h 6777938"/>
              <a:gd name="connsiteX39" fmla="*/ 7451052 w 8747052"/>
              <a:gd name="connsiteY39" fmla="*/ 648000 h 6777938"/>
              <a:gd name="connsiteX40" fmla="*/ 6155052 w 8747052"/>
              <a:gd name="connsiteY40" fmla="*/ 0 h 6777938"/>
              <a:gd name="connsiteX41" fmla="*/ 6803052 w 8747052"/>
              <a:gd name="connsiteY41" fmla="*/ 0 h 6777938"/>
              <a:gd name="connsiteX42" fmla="*/ 6803052 w 8747052"/>
              <a:gd name="connsiteY42" fmla="*/ 648000 h 6777938"/>
              <a:gd name="connsiteX43" fmla="*/ 6155052 w 8747052"/>
              <a:gd name="connsiteY43" fmla="*/ 648000 h 677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747052" h="6777938">
                <a:moveTo>
                  <a:pt x="674702" y="5481938"/>
                </a:moveTo>
                <a:lnTo>
                  <a:pt x="1322702" y="5481938"/>
                </a:lnTo>
                <a:lnTo>
                  <a:pt x="1322702" y="6129938"/>
                </a:lnTo>
                <a:lnTo>
                  <a:pt x="674702" y="6129938"/>
                </a:lnTo>
                <a:close/>
                <a:moveTo>
                  <a:pt x="1322702" y="4833938"/>
                </a:moveTo>
                <a:lnTo>
                  <a:pt x="1970702" y="4833938"/>
                </a:lnTo>
                <a:lnTo>
                  <a:pt x="1970702" y="5481938"/>
                </a:lnTo>
                <a:lnTo>
                  <a:pt x="1322702" y="5481938"/>
                </a:lnTo>
                <a:close/>
                <a:moveTo>
                  <a:pt x="0" y="4833938"/>
                </a:moveTo>
                <a:lnTo>
                  <a:pt x="648000" y="4833938"/>
                </a:lnTo>
                <a:lnTo>
                  <a:pt x="648000" y="5481938"/>
                </a:lnTo>
                <a:lnTo>
                  <a:pt x="0" y="5481938"/>
                </a:lnTo>
                <a:close/>
                <a:moveTo>
                  <a:pt x="7451052" y="1296000"/>
                </a:moveTo>
                <a:lnTo>
                  <a:pt x="8099052" y="1296000"/>
                </a:lnTo>
                <a:lnTo>
                  <a:pt x="8099052" y="1944000"/>
                </a:lnTo>
                <a:lnTo>
                  <a:pt x="7451052" y="1944000"/>
                </a:lnTo>
                <a:close/>
                <a:moveTo>
                  <a:pt x="6803052" y="648000"/>
                </a:moveTo>
                <a:lnTo>
                  <a:pt x="7451052" y="648000"/>
                </a:lnTo>
                <a:lnTo>
                  <a:pt x="7451052" y="1296000"/>
                </a:lnTo>
                <a:lnTo>
                  <a:pt x="6803052" y="1296000"/>
                </a:lnTo>
                <a:lnTo>
                  <a:pt x="6803052" y="5481938"/>
                </a:lnTo>
                <a:lnTo>
                  <a:pt x="2618703" y="5481938"/>
                </a:lnTo>
                <a:lnTo>
                  <a:pt x="2618703" y="6129938"/>
                </a:lnTo>
                <a:lnTo>
                  <a:pt x="1970703" y="6129938"/>
                </a:lnTo>
                <a:lnTo>
                  <a:pt x="1970703" y="6777938"/>
                </a:lnTo>
                <a:lnTo>
                  <a:pt x="1322703" y="6777938"/>
                </a:lnTo>
                <a:lnTo>
                  <a:pt x="1322703" y="6129938"/>
                </a:lnTo>
                <a:lnTo>
                  <a:pt x="1970703" y="6129938"/>
                </a:lnTo>
                <a:lnTo>
                  <a:pt x="1970703" y="5481938"/>
                </a:lnTo>
                <a:lnTo>
                  <a:pt x="1970703" y="5481938"/>
                </a:lnTo>
                <a:lnTo>
                  <a:pt x="1970703" y="648001"/>
                </a:lnTo>
                <a:lnTo>
                  <a:pt x="6803052" y="648001"/>
                </a:lnTo>
                <a:close/>
                <a:moveTo>
                  <a:pt x="8099052" y="648000"/>
                </a:moveTo>
                <a:lnTo>
                  <a:pt x="8747052" y="648000"/>
                </a:lnTo>
                <a:lnTo>
                  <a:pt x="8747052" y="1296000"/>
                </a:lnTo>
                <a:lnTo>
                  <a:pt x="8099052" y="1296000"/>
                </a:lnTo>
                <a:close/>
                <a:moveTo>
                  <a:pt x="7451052" y="0"/>
                </a:moveTo>
                <a:lnTo>
                  <a:pt x="8099052" y="0"/>
                </a:lnTo>
                <a:lnTo>
                  <a:pt x="8099052" y="648000"/>
                </a:lnTo>
                <a:lnTo>
                  <a:pt x="7451052" y="648000"/>
                </a:lnTo>
                <a:close/>
                <a:moveTo>
                  <a:pt x="6155052" y="0"/>
                </a:moveTo>
                <a:lnTo>
                  <a:pt x="6803052" y="0"/>
                </a:lnTo>
                <a:lnTo>
                  <a:pt x="6803052" y="648000"/>
                </a:lnTo>
                <a:lnTo>
                  <a:pt x="6155052" y="64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9" name="円/楕円 4"/>
          <p:cNvSpPr/>
          <p:nvPr userDrawn="1"/>
        </p:nvSpPr>
        <p:spPr>
          <a:xfrm>
            <a:off x="8319890" y="5176461"/>
            <a:ext cx="437647" cy="438275"/>
          </a:xfrm>
          <a:prstGeom prst="rect">
            <a:avLst/>
          </a:prstGeom>
          <a:solidFill>
            <a:schemeClr val="accent1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4"/>
          <p:cNvSpPr/>
          <p:nvPr userDrawn="1"/>
        </p:nvSpPr>
        <p:spPr>
          <a:xfrm>
            <a:off x="8319890" y="6147528"/>
            <a:ext cx="437647" cy="438275"/>
          </a:xfrm>
          <a:prstGeom prst="rect">
            <a:avLst/>
          </a:prstGeom>
          <a:solidFill>
            <a:schemeClr val="accent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4"/>
          <p:cNvSpPr/>
          <p:nvPr userDrawn="1"/>
        </p:nvSpPr>
        <p:spPr>
          <a:xfrm>
            <a:off x="8310165" y="7118595"/>
            <a:ext cx="437647" cy="438275"/>
          </a:xfrm>
          <a:prstGeom prst="rect">
            <a:avLst/>
          </a:prstGeom>
          <a:solidFill>
            <a:schemeClr val="accent3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899980" y="5022083"/>
            <a:ext cx="892925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8899980" y="5993150"/>
            <a:ext cx="892925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8899979" y="6964217"/>
            <a:ext cx="892925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4979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1169858" y="2450473"/>
            <a:ext cx="3378565" cy="3377012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8" name="円/楕円 4"/>
          <p:cNvSpPr/>
          <p:nvPr userDrawn="1"/>
        </p:nvSpPr>
        <p:spPr>
          <a:xfrm>
            <a:off x="1135084" y="6304855"/>
            <a:ext cx="717550" cy="71857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図プレースホルダー 25"/>
          <p:cNvSpPr>
            <a:spLocks noGrp="1"/>
          </p:cNvSpPr>
          <p:nvPr>
            <p:ph type="pic" sz="quarter" idx="44" hasCustomPrompt="1"/>
          </p:nvPr>
        </p:nvSpPr>
        <p:spPr>
          <a:xfrm>
            <a:off x="1227008" y="6397293"/>
            <a:ext cx="533702" cy="53370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944558" y="6368154"/>
            <a:ext cx="2603865" cy="562841"/>
          </a:xfrm>
        </p:spPr>
        <p:txBody>
          <a:bodyPr anchor="ctr">
            <a:normAutofit/>
          </a:bodyPr>
          <a:lstStyle>
            <a:lvl1pPr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円/楕円 4"/>
          <p:cNvSpPr/>
          <p:nvPr userDrawn="1"/>
        </p:nvSpPr>
        <p:spPr>
          <a:xfrm>
            <a:off x="1135084" y="7212845"/>
            <a:ext cx="717550" cy="718579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図プレースホルダー 25"/>
          <p:cNvSpPr>
            <a:spLocks noGrp="1"/>
          </p:cNvSpPr>
          <p:nvPr>
            <p:ph type="pic" sz="quarter" idx="45" hasCustomPrompt="1"/>
          </p:nvPr>
        </p:nvSpPr>
        <p:spPr>
          <a:xfrm>
            <a:off x="1227008" y="7305283"/>
            <a:ext cx="533702" cy="53370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46" hasCustomPrompt="1"/>
          </p:nvPr>
        </p:nvSpPr>
        <p:spPr>
          <a:xfrm>
            <a:off x="1944558" y="7276144"/>
            <a:ext cx="2603865" cy="562841"/>
          </a:xfrm>
        </p:spPr>
        <p:txBody>
          <a:bodyPr anchor="ctr">
            <a:normAutofit/>
          </a:bodyPr>
          <a:lstStyle>
            <a:lvl1pPr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円/楕円 4"/>
          <p:cNvSpPr/>
          <p:nvPr userDrawn="1"/>
        </p:nvSpPr>
        <p:spPr>
          <a:xfrm>
            <a:off x="1135084" y="8149976"/>
            <a:ext cx="717550" cy="718579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図プレースホルダー 25"/>
          <p:cNvSpPr>
            <a:spLocks noGrp="1"/>
          </p:cNvSpPr>
          <p:nvPr>
            <p:ph type="pic" sz="quarter" idx="47" hasCustomPrompt="1"/>
          </p:nvPr>
        </p:nvSpPr>
        <p:spPr>
          <a:xfrm>
            <a:off x="1227008" y="8242414"/>
            <a:ext cx="533702" cy="53370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1944558" y="8213275"/>
            <a:ext cx="2603865" cy="562841"/>
          </a:xfrm>
        </p:spPr>
        <p:txBody>
          <a:bodyPr anchor="ctr">
            <a:normAutofit/>
          </a:bodyPr>
          <a:lstStyle>
            <a:lvl1pPr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49" hasCustomPrompt="1"/>
          </p:nvPr>
        </p:nvSpPr>
        <p:spPr>
          <a:xfrm>
            <a:off x="4924210" y="3647411"/>
            <a:ext cx="5781889" cy="188900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924210" y="2267231"/>
            <a:ext cx="5781889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5035163" y="3465523"/>
            <a:ext cx="1209420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4924210" y="2838434"/>
            <a:ext cx="5781889" cy="61048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accent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37" name="直線コネクタ 36"/>
          <p:cNvCxnSpPr/>
          <p:nvPr userDrawn="1"/>
        </p:nvCxnSpPr>
        <p:spPr>
          <a:xfrm>
            <a:off x="11239577" y="2616868"/>
            <a:ext cx="1" cy="77049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>
            <a:stCxn id="39" idx="4"/>
            <a:endCxn id="44" idx="0"/>
          </p:cNvCxnSpPr>
          <p:nvPr userDrawn="1"/>
        </p:nvCxnSpPr>
        <p:spPr>
          <a:xfrm>
            <a:off x="11239578" y="3772760"/>
            <a:ext cx="0" cy="1090826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>
            <a:stCxn id="44" idx="4"/>
            <a:endCxn id="46" idx="0"/>
          </p:cNvCxnSpPr>
          <p:nvPr userDrawn="1"/>
        </p:nvCxnSpPr>
        <p:spPr>
          <a:xfrm>
            <a:off x="11239578" y="5248983"/>
            <a:ext cx="0" cy="1090826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>
            <a:stCxn id="46" idx="4"/>
          </p:cNvCxnSpPr>
          <p:nvPr userDrawn="1"/>
        </p:nvCxnSpPr>
        <p:spPr>
          <a:xfrm flipH="1">
            <a:off x="11239577" y="6725206"/>
            <a:ext cx="1" cy="109082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涙形 37"/>
          <p:cNvSpPr/>
          <p:nvPr userDrawn="1"/>
        </p:nvSpPr>
        <p:spPr>
          <a:xfrm rot="8100000">
            <a:off x="11030988" y="2353630"/>
            <a:ext cx="417178" cy="417178"/>
          </a:xfrm>
          <a:prstGeom prst="teardrop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/>
          <p:cNvSpPr/>
          <p:nvPr userDrawn="1"/>
        </p:nvSpPr>
        <p:spPr>
          <a:xfrm>
            <a:off x="11046879" y="3387363"/>
            <a:ext cx="385397" cy="385397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/>
          <p:cNvSpPr/>
          <p:nvPr userDrawn="1"/>
        </p:nvSpPr>
        <p:spPr>
          <a:xfrm>
            <a:off x="11046879" y="4863586"/>
            <a:ext cx="385397" cy="385397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楕円 45"/>
          <p:cNvSpPr/>
          <p:nvPr userDrawn="1"/>
        </p:nvSpPr>
        <p:spPr>
          <a:xfrm>
            <a:off x="11046879" y="6339809"/>
            <a:ext cx="385397" cy="385397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楕円 47"/>
          <p:cNvSpPr/>
          <p:nvPr userDrawn="1"/>
        </p:nvSpPr>
        <p:spPr>
          <a:xfrm>
            <a:off x="11046879" y="7816031"/>
            <a:ext cx="385397" cy="385397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51" hasCustomPrompt="1"/>
          </p:nvPr>
        </p:nvSpPr>
        <p:spPr>
          <a:xfrm>
            <a:off x="11534568" y="2318517"/>
            <a:ext cx="5634586" cy="48726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4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11534567" y="3336429"/>
            <a:ext cx="5634586" cy="48726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53" hasCustomPrompt="1"/>
          </p:nvPr>
        </p:nvSpPr>
        <p:spPr>
          <a:xfrm>
            <a:off x="11534568" y="3823693"/>
            <a:ext cx="5634586" cy="874265"/>
          </a:xfrm>
        </p:spPr>
        <p:txBody>
          <a:bodyPr>
            <a:normAutofit/>
          </a:bodyPr>
          <a:lstStyle>
            <a:lvl1pPr marL="285750" indent="-285750">
              <a:spcBef>
                <a:spcPts val="0"/>
              </a:spcBef>
              <a:buFont typeface="Wingdings" panose="05000000000000000000" pitchFamily="2" charset="2"/>
              <a:buChar char="n"/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>
            <p:ph type="body" sz="quarter" idx="54" hasCustomPrompt="1"/>
          </p:nvPr>
        </p:nvSpPr>
        <p:spPr>
          <a:xfrm>
            <a:off x="11534567" y="4793549"/>
            <a:ext cx="5634586" cy="48726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1" name="テキスト プレースホルダー 12"/>
          <p:cNvSpPr>
            <a:spLocks noGrp="1"/>
          </p:cNvSpPr>
          <p:nvPr>
            <p:ph type="body" sz="quarter" idx="55" hasCustomPrompt="1"/>
          </p:nvPr>
        </p:nvSpPr>
        <p:spPr>
          <a:xfrm>
            <a:off x="11534568" y="5280813"/>
            <a:ext cx="5634586" cy="874265"/>
          </a:xfrm>
        </p:spPr>
        <p:txBody>
          <a:bodyPr>
            <a:normAutofit/>
          </a:bodyPr>
          <a:lstStyle>
            <a:lvl1pPr marL="285750" indent="-285750">
              <a:spcBef>
                <a:spcPts val="0"/>
              </a:spcBef>
              <a:buFont typeface="Wingdings" panose="05000000000000000000" pitchFamily="2" charset="2"/>
              <a:buChar char="n"/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56" hasCustomPrompt="1"/>
          </p:nvPr>
        </p:nvSpPr>
        <p:spPr>
          <a:xfrm>
            <a:off x="11534566" y="6250669"/>
            <a:ext cx="5634586" cy="48726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テキスト プレースホルダー 12"/>
          <p:cNvSpPr>
            <a:spLocks noGrp="1"/>
          </p:cNvSpPr>
          <p:nvPr>
            <p:ph type="body" sz="quarter" idx="57" hasCustomPrompt="1"/>
          </p:nvPr>
        </p:nvSpPr>
        <p:spPr>
          <a:xfrm>
            <a:off x="11534567" y="6737933"/>
            <a:ext cx="5634586" cy="874265"/>
          </a:xfrm>
        </p:spPr>
        <p:txBody>
          <a:bodyPr>
            <a:normAutofit/>
          </a:bodyPr>
          <a:lstStyle>
            <a:lvl1pPr marL="285750" indent="-285750">
              <a:spcBef>
                <a:spcPts val="0"/>
              </a:spcBef>
              <a:buFont typeface="Wingdings" panose="05000000000000000000" pitchFamily="2" charset="2"/>
              <a:buChar char="n"/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12"/>
          <p:cNvSpPr>
            <a:spLocks noGrp="1"/>
          </p:cNvSpPr>
          <p:nvPr>
            <p:ph type="body" sz="quarter" idx="58" hasCustomPrompt="1"/>
          </p:nvPr>
        </p:nvSpPr>
        <p:spPr>
          <a:xfrm>
            <a:off x="11534565" y="7714164"/>
            <a:ext cx="5634586" cy="48726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59" hasCustomPrompt="1"/>
          </p:nvPr>
        </p:nvSpPr>
        <p:spPr>
          <a:xfrm>
            <a:off x="11534566" y="8201428"/>
            <a:ext cx="5634586" cy="874265"/>
          </a:xfrm>
        </p:spPr>
        <p:txBody>
          <a:bodyPr>
            <a:normAutofit/>
          </a:bodyPr>
          <a:lstStyle>
            <a:lvl1pPr marL="285750" indent="-285750">
              <a:spcBef>
                <a:spcPts val="0"/>
              </a:spcBef>
              <a:buFont typeface="Wingdings" panose="05000000000000000000" pitchFamily="2" charset="2"/>
              <a:buChar char="n"/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6" name="テキスト プレースホルダー 12"/>
          <p:cNvSpPr>
            <a:spLocks noGrp="1"/>
          </p:cNvSpPr>
          <p:nvPr>
            <p:ph type="body" sz="quarter" idx="60" hasCustomPrompt="1"/>
          </p:nvPr>
        </p:nvSpPr>
        <p:spPr>
          <a:xfrm>
            <a:off x="4924210" y="5718579"/>
            <a:ext cx="5777098" cy="48726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7" name="テキスト プレースホルダー 12"/>
          <p:cNvSpPr>
            <a:spLocks noGrp="1"/>
          </p:cNvSpPr>
          <p:nvPr>
            <p:ph type="body" sz="quarter" idx="61" hasCustomPrompt="1"/>
          </p:nvPr>
        </p:nvSpPr>
        <p:spPr>
          <a:xfrm>
            <a:off x="4924210" y="6205843"/>
            <a:ext cx="5777098" cy="1143436"/>
          </a:xfrm>
        </p:spPr>
        <p:txBody>
          <a:bodyPr numCol="2">
            <a:normAutofit/>
          </a:bodyPr>
          <a:lstStyle>
            <a:lvl1pPr marL="285750" indent="-285750">
              <a:spcBef>
                <a:spcPts val="0"/>
              </a:spcBef>
              <a:buFont typeface="Wingdings" panose="05000000000000000000" pitchFamily="2" charset="2"/>
              <a:buChar char="n"/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62" hasCustomPrompt="1"/>
          </p:nvPr>
        </p:nvSpPr>
        <p:spPr>
          <a:xfrm>
            <a:off x="4924210" y="7475020"/>
            <a:ext cx="5777098" cy="48726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63" hasCustomPrompt="1"/>
          </p:nvPr>
        </p:nvSpPr>
        <p:spPr>
          <a:xfrm>
            <a:off x="4924210" y="7962284"/>
            <a:ext cx="5777098" cy="1150651"/>
          </a:xfrm>
        </p:spPr>
        <p:txBody>
          <a:bodyPr numCol="2">
            <a:normAutofit/>
          </a:bodyPr>
          <a:lstStyle>
            <a:lvl1pPr marL="285750" indent="-285750">
              <a:spcBef>
                <a:spcPts val="0"/>
              </a:spcBef>
              <a:buFont typeface="Wingdings" panose="05000000000000000000" pitchFamily="2" charset="2"/>
              <a:buChar char="n"/>
              <a:defRPr sz="16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452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25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0"/>
                            </p:stCondLst>
                            <p:childTnLst>
                              <p:par>
                                <p:cTn id="9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7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25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250"/>
                            </p:stCondLst>
                            <p:childTnLst>
                              <p:par>
                                <p:cTn id="14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75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250"/>
                            </p:stCondLst>
                            <p:childTnLst>
                              <p:par>
                                <p:cTn id="1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75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/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9" grpId="0" animBg="1"/>
      <p:bldP spid="44" grpId="0" animBg="1"/>
      <p:bldP spid="46" grpId="0" animBg="1"/>
      <p:bldP spid="48" grpId="0" animBg="1"/>
      <p:bldP spid="5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, Caption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22885" y="6780058"/>
            <a:ext cx="3689747" cy="1716691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22885" y="5838863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/>
              <a:t>Caption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2053809" y="6555903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1523643" y="2731688"/>
            <a:ext cx="2888231" cy="2886903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6" name="図プレースホルダー 64"/>
          <p:cNvSpPr>
            <a:spLocks noGrp="1"/>
          </p:cNvSpPr>
          <p:nvPr>
            <p:ph type="pic" sz="quarter" idx="44" hasCustomPrompt="1"/>
          </p:nvPr>
        </p:nvSpPr>
        <p:spPr>
          <a:xfrm>
            <a:off x="5750674" y="2731688"/>
            <a:ext cx="2888231" cy="2886903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7" name="図プレースホルダー 64"/>
          <p:cNvSpPr>
            <a:spLocks noGrp="1"/>
          </p:cNvSpPr>
          <p:nvPr>
            <p:ph type="pic" sz="quarter" idx="45" hasCustomPrompt="1"/>
          </p:nvPr>
        </p:nvSpPr>
        <p:spPr>
          <a:xfrm>
            <a:off x="9977705" y="2731688"/>
            <a:ext cx="2888231" cy="2886903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8" name="図プレースホルダー 64"/>
          <p:cNvSpPr>
            <a:spLocks noGrp="1"/>
          </p:cNvSpPr>
          <p:nvPr>
            <p:ph type="pic" sz="quarter" idx="46" hasCustomPrompt="1"/>
          </p:nvPr>
        </p:nvSpPr>
        <p:spPr>
          <a:xfrm>
            <a:off x="14204736" y="2731688"/>
            <a:ext cx="2888231" cy="2886903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2" name="テキスト プレースホルダー 12"/>
          <p:cNvSpPr>
            <a:spLocks noGrp="1"/>
          </p:cNvSpPr>
          <p:nvPr>
            <p:ph type="body" sz="quarter" idx="47" hasCustomPrompt="1"/>
          </p:nvPr>
        </p:nvSpPr>
        <p:spPr>
          <a:xfrm>
            <a:off x="5349916" y="6780058"/>
            <a:ext cx="3689747" cy="1716691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5349916" y="5838863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4" name="正方形/長方形 73"/>
          <p:cNvSpPr/>
          <p:nvPr userDrawn="1"/>
        </p:nvSpPr>
        <p:spPr>
          <a:xfrm>
            <a:off x="6280840" y="6555903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テキスト プレースホルダー 12"/>
          <p:cNvSpPr>
            <a:spLocks noGrp="1"/>
          </p:cNvSpPr>
          <p:nvPr>
            <p:ph type="body" sz="quarter" idx="49" hasCustomPrompt="1"/>
          </p:nvPr>
        </p:nvSpPr>
        <p:spPr>
          <a:xfrm>
            <a:off x="9576947" y="6780058"/>
            <a:ext cx="3689747" cy="1716691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9576947" y="5838863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 userDrawn="1"/>
        </p:nvSpPr>
        <p:spPr>
          <a:xfrm>
            <a:off x="10507871" y="6555903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テキスト プレースホルダー 12"/>
          <p:cNvSpPr>
            <a:spLocks noGrp="1"/>
          </p:cNvSpPr>
          <p:nvPr>
            <p:ph type="body" sz="quarter" idx="51" hasCustomPrompt="1"/>
          </p:nvPr>
        </p:nvSpPr>
        <p:spPr>
          <a:xfrm>
            <a:off x="13803978" y="6780058"/>
            <a:ext cx="3689747" cy="1716691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13803978" y="5838863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80" name="正方形/長方形 79"/>
          <p:cNvSpPr/>
          <p:nvPr userDrawn="1"/>
        </p:nvSpPr>
        <p:spPr>
          <a:xfrm>
            <a:off x="14734902" y="6555903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1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00"/>
                            </p:stCondLst>
                            <p:childTnLst>
                              <p:par>
                                <p:cTn id="6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65" grpId="0" animBg="1"/>
      <p:bldP spid="66" grpId="0" animBg="1"/>
      <p:bldP spid="67" grpId="0" animBg="1"/>
      <p:bldP spid="68" grpId="0" animBg="1"/>
      <p:bldP spid="7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animBg="1"/>
      <p:bldP spid="7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animBg="1"/>
      <p:bldP spid="7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,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934199" y="4706921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6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1484558" y="2119084"/>
            <a:ext cx="2589028" cy="2587837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6" name="図プレースホルダー 64"/>
          <p:cNvSpPr>
            <a:spLocks noGrp="1"/>
          </p:cNvSpPr>
          <p:nvPr>
            <p:ph type="pic" sz="quarter" idx="44" hasCustomPrompt="1"/>
          </p:nvPr>
        </p:nvSpPr>
        <p:spPr>
          <a:xfrm>
            <a:off x="5711589" y="2119084"/>
            <a:ext cx="2589028" cy="2587837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7" name="図プレースホルダー 64"/>
          <p:cNvSpPr>
            <a:spLocks noGrp="1"/>
          </p:cNvSpPr>
          <p:nvPr>
            <p:ph type="pic" sz="quarter" idx="45" hasCustomPrompt="1"/>
          </p:nvPr>
        </p:nvSpPr>
        <p:spPr>
          <a:xfrm>
            <a:off x="9938620" y="2119084"/>
            <a:ext cx="2589028" cy="2587837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8" name="図プレースホルダー 64"/>
          <p:cNvSpPr>
            <a:spLocks noGrp="1"/>
          </p:cNvSpPr>
          <p:nvPr>
            <p:ph type="pic" sz="quarter" idx="46" hasCustomPrompt="1"/>
          </p:nvPr>
        </p:nvSpPr>
        <p:spPr>
          <a:xfrm>
            <a:off x="14165651" y="2119084"/>
            <a:ext cx="2589028" cy="2587837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5161230" y="4706921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7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9388261" y="4706921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79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13615292" y="4706921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53" hasCustomPrompt="1"/>
          </p:nvPr>
        </p:nvSpPr>
        <p:spPr>
          <a:xfrm>
            <a:off x="934199" y="8447406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30" name="図プレースホルダー 64"/>
          <p:cNvSpPr>
            <a:spLocks noGrp="1"/>
          </p:cNvSpPr>
          <p:nvPr>
            <p:ph type="pic" sz="quarter" idx="54" hasCustomPrompt="1"/>
          </p:nvPr>
        </p:nvSpPr>
        <p:spPr>
          <a:xfrm>
            <a:off x="1484558" y="5859569"/>
            <a:ext cx="2589028" cy="2587837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1" name="図プレースホルダー 64"/>
          <p:cNvSpPr>
            <a:spLocks noGrp="1"/>
          </p:cNvSpPr>
          <p:nvPr>
            <p:ph type="pic" sz="quarter" idx="55" hasCustomPrompt="1"/>
          </p:nvPr>
        </p:nvSpPr>
        <p:spPr>
          <a:xfrm>
            <a:off x="5711589" y="5859569"/>
            <a:ext cx="2589028" cy="2587837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64"/>
          <p:cNvSpPr>
            <a:spLocks noGrp="1"/>
          </p:cNvSpPr>
          <p:nvPr>
            <p:ph type="pic" sz="quarter" idx="56" hasCustomPrompt="1"/>
          </p:nvPr>
        </p:nvSpPr>
        <p:spPr>
          <a:xfrm>
            <a:off x="9938620" y="5859569"/>
            <a:ext cx="2589028" cy="2587837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3" name="図プレースホルダー 64"/>
          <p:cNvSpPr>
            <a:spLocks noGrp="1"/>
          </p:cNvSpPr>
          <p:nvPr>
            <p:ph type="pic" sz="quarter" idx="57" hasCustomPrompt="1"/>
          </p:nvPr>
        </p:nvSpPr>
        <p:spPr>
          <a:xfrm>
            <a:off x="14165651" y="5859569"/>
            <a:ext cx="2589028" cy="2587837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58" hasCustomPrompt="1"/>
          </p:nvPr>
        </p:nvSpPr>
        <p:spPr>
          <a:xfrm>
            <a:off x="5161230" y="8447406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59" hasCustomPrompt="1"/>
          </p:nvPr>
        </p:nvSpPr>
        <p:spPr>
          <a:xfrm>
            <a:off x="9388261" y="8447406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60" hasCustomPrompt="1"/>
          </p:nvPr>
        </p:nvSpPr>
        <p:spPr>
          <a:xfrm>
            <a:off x="13615292" y="8447406"/>
            <a:ext cx="368974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161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animBg="1"/>
      <p:bldP spid="66" grpId="0" animBg="1"/>
      <p:bldP spid="67" grpId="0" animBg="1"/>
      <p:bldP spid="68" grpId="0" animBg="1"/>
      <p:bldP spid="7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, Caption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886770" y="6780058"/>
            <a:ext cx="4510967" cy="1716691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886770" y="5838863"/>
            <a:ext cx="451096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3228304" y="6555903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2698138" y="2731688"/>
            <a:ext cx="2888231" cy="2886903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6" name="図プレースホルダー 64"/>
          <p:cNvSpPr>
            <a:spLocks noGrp="1"/>
          </p:cNvSpPr>
          <p:nvPr>
            <p:ph type="pic" sz="quarter" idx="44" hasCustomPrompt="1"/>
          </p:nvPr>
        </p:nvSpPr>
        <p:spPr>
          <a:xfrm>
            <a:off x="7699884" y="2731688"/>
            <a:ext cx="2888231" cy="2886903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7" name="図プレースホルダー 64"/>
          <p:cNvSpPr>
            <a:spLocks noGrp="1"/>
          </p:cNvSpPr>
          <p:nvPr>
            <p:ph type="pic" sz="quarter" idx="45" hasCustomPrompt="1"/>
          </p:nvPr>
        </p:nvSpPr>
        <p:spPr>
          <a:xfrm>
            <a:off x="12701630" y="2731688"/>
            <a:ext cx="2888231" cy="2886903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2" name="テキスト プレースホルダー 12"/>
          <p:cNvSpPr>
            <a:spLocks noGrp="1"/>
          </p:cNvSpPr>
          <p:nvPr>
            <p:ph type="body" sz="quarter" idx="47" hasCustomPrompt="1"/>
          </p:nvPr>
        </p:nvSpPr>
        <p:spPr>
          <a:xfrm>
            <a:off x="6888516" y="6780058"/>
            <a:ext cx="4510967" cy="1716691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6888516" y="5838863"/>
            <a:ext cx="451096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4" name="正方形/長方形 73"/>
          <p:cNvSpPr/>
          <p:nvPr userDrawn="1"/>
        </p:nvSpPr>
        <p:spPr>
          <a:xfrm>
            <a:off x="8230050" y="6555903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テキスト プレースホルダー 12"/>
          <p:cNvSpPr>
            <a:spLocks noGrp="1"/>
          </p:cNvSpPr>
          <p:nvPr>
            <p:ph type="body" sz="quarter" idx="49" hasCustomPrompt="1"/>
          </p:nvPr>
        </p:nvSpPr>
        <p:spPr>
          <a:xfrm>
            <a:off x="11890262" y="6780058"/>
            <a:ext cx="4510967" cy="1716691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11890262" y="5838863"/>
            <a:ext cx="451096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 userDrawn="1"/>
        </p:nvSpPr>
        <p:spPr>
          <a:xfrm>
            <a:off x="13231796" y="6555903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11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65" grpId="0" animBg="1"/>
      <p:bldP spid="66" grpId="0" animBg="1"/>
      <p:bldP spid="67" grpId="0" animBg="1"/>
      <p:bldP spid="7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animBg="1"/>
      <p:bldP spid="7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animBg="1"/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684351"/>
            <a:ext cx="18287642" cy="4413136"/>
          </a:xfrm>
          <a:solidFill>
            <a:schemeClr val="bg1"/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Insert a background image</a:t>
            </a:r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" y="2684351"/>
            <a:ext cx="8186056" cy="4413136"/>
          </a:xfrm>
          <a:solidFill>
            <a:schemeClr val="accent1">
              <a:alpha val="70000"/>
            </a:schemeClr>
          </a:solidFill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60399" y="3904343"/>
            <a:ext cx="7104744" cy="2859314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90776" y="7289077"/>
            <a:ext cx="13506449" cy="172157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8364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65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90776" y="7289077"/>
            <a:ext cx="13506449" cy="172157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23"/>
          </p:nvPr>
        </p:nvSpPr>
        <p:spPr>
          <a:xfrm>
            <a:off x="0" y="2684351"/>
            <a:ext cx="18287642" cy="6357136"/>
          </a:xfrm>
          <a:custGeom>
            <a:avLst/>
            <a:gdLst>
              <a:gd name="connsiteX0" fmla="*/ 1 w 18287642"/>
              <a:gd name="connsiteY0" fmla="*/ 5709136 h 6357136"/>
              <a:gd name="connsiteX1" fmla="*/ 648001 w 18287642"/>
              <a:gd name="connsiteY1" fmla="*/ 5709136 h 6357136"/>
              <a:gd name="connsiteX2" fmla="*/ 648001 w 18287642"/>
              <a:gd name="connsiteY2" fmla="*/ 6357136 h 6357136"/>
              <a:gd name="connsiteX3" fmla="*/ 1 w 18287642"/>
              <a:gd name="connsiteY3" fmla="*/ 6357136 h 6357136"/>
              <a:gd name="connsiteX4" fmla="*/ 648001 w 18287642"/>
              <a:gd name="connsiteY4" fmla="*/ 5061136 h 6357136"/>
              <a:gd name="connsiteX5" fmla="*/ 1296001 w 18287642"/>
              <a:gd name="connsiteY5" fmla="*/ 5061136 h 6357136"/>
              <a:gd name="connsiteX6" fmla="*/ 1296001 w 18287642"/>
              <a:gd name="connsiteY6" fmla="*/ 5709136 h 6357136"/>
              <a:gd name="connsiteX7" fmla="*/ 648001 w 18287642"/>
              <a:gd name="connsiteY7" fmla="*/ 5709136 h 6357136"/>
              <a:gd name="connsiteX8" fmla="*/ 0 w 18287642"/>
              <a:gd name="connsiteY8" fmla="*/ 0 h 6357136"/>
              <a:gd name="connsiteX9" fmla="*/ 15297150 w 18287642"/>
              <a:gd name="connsiteY9" fmla="*/ 0 h 6357136"/>
              <a:gd name="connsiteX10" fmla="*/ 15297150 w 18287642"/>
              <a:gd name="connsiteY10" fmla="*/ 1699 h 6357136"/>
              <a:gd name="connsiteX11" fmla="*/ 18287642 w 18287642"/>
              <a:gd name="connsiteY11" fmla="*/ 1699 h 6357136"/>
              <a:gd name="connsiteX12" fmla="*/ 18287642 w 18287642"/>
              <a:gd name="connsiteY12" fmla="*/ 4413136 h 6357136"/>
              <a:gd name="connsiteX13" fmla="*/ 1944001 w 18287642"/>
              <a:gd name="connsiteY13" fmla="*/ 4413136 h 6357136"/>
              <a:gd name="connsiteX14" fmla="*/ 1944001 w 18287642"/>
              <a:gd name="connsiteY14" fmla="*/ 5061136 h 6357136"/>
              <a:gd name="connsiteX15" fmla="*/ 1296001 w 18287642"/>
              <a:gd name="connsiteY15" fmla="*/ 5061136 h 6357136"/>
              <a:gd name="connsiteX16" fmla="*/ 1296001 w 18287642"/>
              <a:gd name="connsiteY16" fmla="*/ 4413136 h 6357136"/>
              <a:gd name="connsiteX17" fmla="*/ 648001 w 18287642"/>
              <a:gd name="connsiteY17" fmla="*/ 4413136 h 6357136"/>
              <a:gd name="connsiteX18" fmla="*/ 648001 w 18287642"/>
              <a:gd name="connsiteY18" fmla="*/ 5061136 h 6357136"/>
              <a:gd name="connsiteX19" fmla="*/ 1 w 18287642"/>
              <a:gd name="connsiteY19" fmla="*/ 5061136 h 6357136"/>
              <a:gd name="connsiteX20" fmla="*/ 1 w 18287642"/>
              <a:gd name="connsiteY20" fmla="*/ 4413136 h 6357136"/>
              <a:gd name="connsiteX21" fmla="*/ 0 w 18287642"/>
              <a:gd name="connsiteY21" fmla="*/ 4413136 h 63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287642" h="6357136">
                <a:moveTo>
                  <a:pt x="1" y="5709136"/>
                </a:moveTo>
                <a:lnTo>
                  <a:pt x="648001" y="5709136"/>
                </a:lnTo>
                <a:lnTo>
                  <a:pt x="648001" y="6357136"/>
                </a:lnTo>
                <a:lnTo>
                  <a:pt x="1" y="6357136"/>
                </a:lnTo>
                <a:close/>
                <a:moveTo>
                  <a:pt x="648001" y="5061136"/>
                </a:moveTo>
                <a:lnTo>
                  <a:pt x="1296001" y="5061136"/>
                </a:lnTo>
                <a:lnTo>
                  <a:pt x="1296001" y="5709136"/>
                </a:lnTo>
                <a:lnTo>
                  <a:pt x="648001" y="5709136"/>
                </a:lnTo>
                <a:close/>
                <a:moveTo>
                  <a:pt x="0" y="0"/>
                </a:moveTo>
                <a:lnTo>
                  <a:pt x="15297150" y="0"/>
                </a:lnTo>
                <a:lnTo>
                  <a:pt x="15297150" y="1699"/>
                </a:lnTo>
                <a:lnTo>
                  <a:pt x="18287642" y="1699"/>
                </a:lnTo>
                <a:lnTo>
                  <a:pt x="18287642" y="4413136"/>
                </a:lnTo>
                <a:lnTo>
                  <a:pt x="1944001" y="4413136"/>
                </a:lnTo>
                <a:lnTo>
                  <a:pt x="1944001" y="5061136"/>
                </a:lnTo>
                <a:lnTo>
                  <a:pt x="1296001" y="5061136"/>
                </a:lnTo>
                <a:lnTo>
                  <a:pt x="1296001" y="4413136"/>
                </a:lnTo>
                <a:lnTo>
                  <a:pt x="648001" y="4413136"/>
                </a:lnTo>
                <a:lnTo>
                  <a:pt x="648001" y="5061136"/>
                </a:lnTo>
                <a:lnTo>
                  <a:pt x="1" y="5061136"/>
                </a:lnTo>
                <a:lnTo>
                  <a:pt x="1" y="4413136"/>
                </a:lnTo>
                <a:lnTo>
                  <a:pt x="0" y="44131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Insert a wide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7095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506900" y="7289077"/>
            <a:ext cx="8603968" cy="172157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23"/>
          </p:nvPr>
        </p:nvSpPr>
        <p:spPr>
          <a:xfrm>
            <a:off x="0" y="2684351"/>
            <a:ext cx="18287642" cy="6357136"/>
          </a:xfrm>
          <a:custGeom>
            <a:avLst/>
            <a:gdLst>
              <a:gd name="connsiteX0" fmla="*/ 1 w 18287642"/>
              <a:gd name="connsiteY0" fmla="*/ 5709136 h 6357136"/>
              <a:gd name="connsiteX1" fmla="*/ 648001 w 18287642"/>
              <a:gd name="connsiteY1" fmla="*/ 5709136 h 6357136"/>
              <a:gd name="connsiteX2" fmla="*/ 648001 w 18287642"/>
              <a:gd name="connsiteY2" fmla="*/ 6357136 h 6357136"/>
              <a:gd name="connsiteX3" fmla="*/ 1 w 18287642"/>
              <a:gd name="connsiteY3" fmla="*/ 6357136 h 6357136"/>
              <a:gd name="connsiteX4" fmla="*/ 648001 w 18287642"/>
              <a:gd name="connsiteY4" fmla="*/ 5061136 h 6357136"/>
              <a:gd name="connsiteX5" fmla="*/ 1296001 w 18287642"/>
              <a:gd name="connsiteY5" fmla="*/ 5061136 h 6357136"/>
              <a:gd name="connsiteX6" fmla="*/ 1296001 w 18287642"/>
              <a:gd name="connsiteY6" fmla="*/ 5709136 h 6357136"/>
              <a:gd name="connsiteX7" fmla="*/ 648001 w 18287642"/>
              <a:gd name="connsiteY7" fmla="*/ 5709136 h 6357136"/>
              <a:gd name="connsiteX8" fmla="*/ 0 w 18287642"/>
              <a:gd name="connsiteY8" fmla="*/ 0 h 6357136"/>
              <a:gd name="connsiteX9" fmla="*/ 15457714 w 18287642"/>
              <a:gd name="connsiteY9" fmla="*/ 0 h 6357136"/>
              <a:gd name="connsiteX10" fmla="*/ 16343642 w 18287642"/>
              <a:gd name="connsiteY10" fmla="*/ 0 h 6357136"/>
              <a:gd name="connsiteX11" fmla="*/ 16991642 w 18287642"/>
              <a:gd name="connsiteY11" fmla="*/ 0 h 6357136"/>
              <a:gd name="connsiteX12" fmla="*/ 18287642 w 18287642"/>
              <a:gd name="connsiteY12" fmla="*/ 0 h 6357136"/>
              <a:gd name="connsiteX13" fmla="*/ 18287642 w 18287642"/>
              <a:gd name="connsiteY13" fmla="*/ 4413136 h 6357136"/>
              <a:gd name="connsiteX14" fmla="*/ 1944001 w 18287642"/>
              <a:gd name="connsiteY14" fmla="*/ 4413136 h 6357136"/>
              <a:gd name="connsiteX15" fmla="*/ 1944001 w 18287642"/>
              <a:gd name="connsiteY15" fmla="*/ 5061136 h 6357136"/>
              <a:gd name="connsiteX16" fmla="*/ 1296001 w 18287642"/>
              <a:gd name="connsiteY16" fmla="*/ 5061136 h 6357136"/>
              <a:gd name="connsiteX17" fmla="*/ 1296001 w 18287642"/>
              <a:gd name="connsiteY17" fmla="*/ 4413136 h 6357136"/>
              <a:gd name="connsiteX18" fmla="*/ 648001 w 18287642"/>
              <a:gd name="connsiteY18" fmla="*/ 4413136 h 6357136"/>
              <a:gd name="connsiteX19" fmla="*/ 648001 w 18287642"/>
              <a:gd name="connsiteY19" fmla="*/ 5061136 h 6357136"/>
              <a:gd name="connsiteX20" fmla="*/ 1 w 18287642"/>
              <a:gd name="connsiteY20" fmla="*/ 5061136 h 6357136"/>
              <a:gd name="connsiteX21" fmla="*/ 1 w 18287642"/>
              <a:gd name="connsiteY21" fmla="*/ 4413136 h 6357136"/>
              <a:gd name="connsiteX22" fmla="*/ 0 w 18287642"/>
              <a:gd name="connsiteY22" fmla="*/ 4413136 h 63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87642" h="6357136">
                <a:moveTo>
                  <a:pt x="1" y="5709136"/>
                </a:moveTo>
                <a:lnTo>
                  <a:pt x="648001" y="5709136"/>
                </a:lnTo>
                <a:lnTo>
                  <a:pt x="648001" y="6357136"/>
                </a:lnTo>
                <a:lnTo>
                  <a:pt x="1" y="6357136"/>
                </a:lnTo>
                <a:close/>
                <a:moveTo>
                  <a:pt x="648001" y="5061136"/>
                </a:moveTo>
                <a:lnTo>
                  <a:pt x="1296001" y="5061136"/>
                </a:lnTo>
                <a:lnTo>
                  <a:pt x="1296001" y="5709136"/>
                </a:lnTo>
                <a:lnTo>
                  <a:pt x="648001" y="5709136"/>
                </a:lnTo>
                <a:close/>
                <a:moveTo>
                  <a:pt x="0" y="0"/>
                </a:moveTo>
                <a:lnTo>
                  <a:pt x="15457714" y="0"/>
                </a:lnTo>
                <a:lnTo>
                  <a:pt x="16343642" y="0"/>
                </a:lnTo>
                <a:lnTo>
                  <a:pt x="16991642" y="0"/>
                </a:lnTo>
                <a:lnTo>
                  <a:pt x="18287642" y="0"/>
                </a:lnTo>
                <a:lnTo>
                  <a:pt x="18287642" y="4413136"/>
                </a:lnTo>
                <a:lnTo>
                  <a:pt x="1944001" y="4413136"/>
                </a:lnTo>
                <a:lnTo>
                  <a:pt x="1944001" y="5061136"/>
                </a:lnTo>
                <a:lnTo>
                  <a:pt x="1296001" y="5061136"/>
                </a:lnTo>
                <a:lnTo>
                  <a:pt x="1296001" y="4413136"/>
                </a:lnTo>
                <a:lnTo>
                  <a:pt x="648001" y="4413136"/>
                </a:lnTo>
                <a:lnTo>
                  <a:pt x="648001" y="5061136"/>
                </a:lnTo>
                <a:lnTo>
                  <a:pt x="1" y="5061136"/>
                </a:lnTo>
                <a:lnTo>
                  <a:pt x="1" y="4413136"/>
                </a:lnTo>
                <a:lnTo>
                  <a:pt x="0" y="44131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Insert a wide image</a:t>
            </a:r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2358189" y="2684351"/>
            <a:ext cx="5827868" cy="6357136"/>
          </a:xfrm>
          <a:solidFill>
            <a:schemeClr val="accent1">
              <a:alpha val="80000"/>
            </a:schemeClr>
          </a:solidFill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679031" y="3031958"/>
            <a:ext cx="5086111" cy="566286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792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7" grpId="0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90776" y="7289077"/>
            <a:ext cx="13506449" cy="1721574"/>
          </a:xfrm>
        </p:spPr>
        <p:txBody>
          <a:bodyPr anchor="ctr"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図プレースホルダー 11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2684351"/>
            <a:ext cx="18287642" cy="6357136"/>
          </a:xfrm>
          <a:custGeom>
            <a:avLst/>
            <a:gdLst>
              <a:gd name="connsiteX0" fmla="*/ 1 w 18287642"/>
              <a:gd name="connsiteY0" fmla="*/ 5709136 h 6357136"/>
              <a:gd name="connsiteX1" fmla="*/ 648001 w 18287642"/>
              <a:gd name="connsiteY1" fmla="*/ 5709136 h 6357136"/>
              <a:gd name="connsiteX2" fmla="*/ 648001 w 18287642"/>
              <a:gd name="connsiteY2" fmla="*/ 6357136 h 6357136"/>
              <a:gd name="connsiteX3" fmla="*/ 1 w 18287642"/>
              <a:gd name="connsiteY3" fmla="*/ 6357136 h 6357136"/>
              <a:gd name="connsiteX4" fmla="*/ 648001 w 18287642"/>
              <a:gd name="connsiteY4" fmla="*/ 5061136 h 6357136"/>
              <a:gd name="connsiteX5" fmla="*/ 1296001 w 18287642"/>
              <a:gd name="connsiteY5" fmla="*/ 5061136 h 6357136"/>
              <a:gd name="connsiteX6" fmla="*/ 1296001 w 18287642"/>
              <a:gd name="connsiteY6" fmla="*/ 5709136 h 6357136"/>
              <a:gd name="connsiteX7" fmla="*/ 648001 w 18287642"/>
              <a:gd name="connsiteY7" fmla="*/ 5709136 h 6357136"/>
              <a:gd name="connsiteX8" fmla="*/ 0 w 18287642"/>
              <a:gd name="connsiteY8" fmla="*/ 0 h 6357136"/>
              <a:gd name="connsiteX9" fmla="*/ 14344650 w 18287642"/>
              <a:gd name="connsiteY9" fmla="*/ 0 h 6357136"/>
              <a:gd name="connsiteX10" fmla="*/ 14344650 w 18287642"/>
              <a:gd name="connsiteY10" fmla="*/ 1699 h 6357136"/>
              <a:gd name="connsiteX11" fmla="*/ 18287642 w 18287642"/>
              <a:gd name="connsiteY11" fmla="*/ 1699 h 6357136"/>
              <a:gd name="connsiteX12" fmla="*/ 18287642 w 18287642"/>
              <a:gd name="connsiteY12" fmla="*/ 4413136 h 6357136"/>
              <a:gd name="connsiteX13" fmla="*/ 1944001 w 18287642"/>
              <a:gd name="connsiteY13" fmla="*/ 4413136 h 6357136"/>
              <a:gd name="connsiteX14" fmla="*/ 1944001 w 18287642"/>
              <a:gd name="connsiteY14" fmla="*/ 5061136 h 6357136"/>
              <a:gd name="connsiteX15" fmla="*/ 1296001 w 18287642"/>
              <a:gd name="connsiteY15" fmla="*/ 5061136 h 6357136"/>
              <a:gd name="connsiteX16" fmla="*/ 1296001 w 18287642"/>
              <a:gd name="connsiteY16" fmla="*/ 4413136 h 6357136"/>
              <a:gd name="connsiteX17" fmla="*/ 648001 w 18287642"/>
              <a:gd name="connsiteY17" fmla="*/ 4413136 h 6357136"/>
              <a:gd name="connsiteX18" fmla="*/ 648001 w 18287642"/>
              <a:gd name="connsiteY18" fmla="*/ 5061136 h 6357136"/>
              <a:gd name="connsiteX19" fmla="*/ 1 w 18287642"/>
              <a:gd name="connsiteY19" fmla="*/ 5061136 h 6357136"/>
              <a:gd name="connsiteX20" fmla="*/ 1 w 18287642"/>
              <a:gd name="connsiteY20" fmla="*/ 4413136 h 6357136"/>
              <a:gd name="connsiteX21" fmla="*/ 0 w 18287642"/>
              <a:gd name="connsiteY21" fmla="*/ 4413136 h 63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287642" h="6357136">
                <a:moveTo>
                  <a:pt x="1" y="5709136"/>
                </a:moveTo>
                <a:lnTo>
                  <a:pt x="648001" y="5709136"/>
                </a:lnTo>
                <a:lnTo>
                  <a:pt x="648001" y="6357136"/>
                </a:lnTo>
                <a:lnTo>
                  <a:pt x="1" y="6357136"/>
                </a:lnTo>
                <a:close/>
                <a:moveTo>
                  <a:pt x="648001" y="5061136"/>
                </a:moveTo>
                <a:lnTo>
                  <a:pt x="1296001" y="5061136"/>
                </a:lnTo>
                <a:lnTo>
                  <a:pt x="1296001" y="5709136"/>
                </a:lnTo>
                <a:lnTo>
                  <a:pt x="648001" y="5709136"/>
                </a:lnTo>
                <a:close/>
                <a:moveTo>
                  <a:pt x="0" y="0"/>
                </a:moveTo>
                <a:lnTo>
                  <a:pt x="14344650" y="0"/>
                </a:lnTo>
                <a:lnTo>
                  <a:pt x="14344650" y="1699"/>
                </a:lnTo>
                <a:lnTo>
                  <a:pt x="18287642" y="1699"/>
                </a:lnTo>
                <a:lnTo>
                  <a:pt x="18287642" y="4413136"/>
                </a:lnTo>
                <a:lnTo>
                  <a:pt x="1944001" y="4413136"/>
                </a:lnTo>
                <a:lnTo>
                  <a:pt x="1944001" y="5061136"/>
                </a:lnTo>
                <a:lnTo>
                  <a:pt x="1296001" y="5061136"/>
                </a:lnTo>
                <a:lnTo>
                  <a:pt x="1296001" y="4413136"/>
                </a:lnTo>
                <a:lnTo>
                  <a:pt x="648001" y="4413136"/>
                </a:lnTo>
                <a:lnTo>
                  <a:pt x="648001" y="5061136"/>
                </a:lnTo>
                <a:lnTo>
                  <a:pt x="1" y="5061136"/>
                </a:lnTo>
                <a:lnTo>
                  <a:pt x="1" y="4413136"/>
                </a:lnTo>
                <a:lnTo>
                  <a:pt x="0" y="44131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 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Insert a wide image</a:t>
            </a:r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6140740"/>
            <a:ext cx="18287642" cy="943542"/>
          </a:xfrm>
          <a:solidFill>
            <a:schemeClr val="accent1">
              <a:alpha val="50000"/>
            </a:schemeClr>
          </a:solidFill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400" baseline="0">
                <a:solidFill>
                  <a:schemeClr val="bg1"/>
                </a:solidFill>
                <a:latin typeface="Ubuntu Bold" panose="020B080403060203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90775" y="6157520"/>
            <a:ext cx="13506449" cy="8824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391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7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&amp; Cent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6093619" y="2684464"/>
            <a:ext cx="6100763" cy="4421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90776" y="7289077"/>
            <a:ext cx="13506449" cy="1721574"/>
          </a:xfrm>
        </p:spPr>
        <p:txBody>
          <a:bodyPr anchor="ctr"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6613389" y="3532834"/>
            <a:ext cx="618989" cy="61898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7353301" y="3458131"/>
            <a:ext cx="43138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図プレースホルダー 29"/>
          <p:cNvSpPr>
            <a:spLocks noGrp="1"/>
          </p:cNvSpPr>
          <p:nvPr>
            <p:ph type="pic" sz="quarter" idx="49" hasCustomPrompt="1"/>
          </p:nvPr>
        </p:nvSpPr>
        <p:spPr>
          <a:xfrm>
            <a:off x="1" y="2684462"/>
            <a:ext cx="6093616" cy="4421187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1" name="図プレースホルダー 29"/>
          <p:cNvSpPr>
            <a:spLocks noGrp="1"/>
          </p:cNvSpPr>
          <p:nvPr>
            <p:ph type="pic" sz="quarter" idx="50" hasCustomPrompt="1"/>
          </p:nvPr>
        </p:nvSpPr>
        <p:spPr>
          <a:xfrm>
            <a:off x="12194027" y="2684462"/>
            <a:ext cx="6093616" cy="442118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2" name="図プレースホルダー 25"/>
          <p:cNvSpPr>
            <a:spLocks noGrp="1"/>
          </p:cNvSpPr>
          <p:nvPr>
            <p:ph type="pic" sz="quarter" idx="51" hasCustomPrompt="1"/>
          </p:nvPr>
        </p:nvSpPr>
        <p:spPr>
          <a:xfrm>
            <a:off x="6613389" y="4668664"/>
            <a:ext cx="618989" cy="61898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7353301" y="4593961"/>
            <a:ext cx="43138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図プレースホルダー 25"/>
          <p:cNvSpPr>
            <a:spLocks noGrp="1"/>
          </p:cNvSpPr>
          <p:nvPr>
            <p:ph type="pic" sz="quarter" idx="53" hasCustomPrompt="1"/>
          </p:nvPr>
        </p:nvSpPr>
        <p:spPr>
          <a:xfrm>
            <a:off x="6613389" y="5804494"/>
            <a:ext cx="618989" cy="618989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54" hasCustomPrompt="1"/>
          </p:nvPr>
        </p:nvSpPr>
        <p:spPr>
          <a:xfrm>
            <a:off x="7353301" y="5729791"/>
            <a:ext cx="43138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8617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/>
      <p:bldP spid="2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/>
      <p:bldP spid="31" grpId="0"/>
      <p:bldP spid="32" grpId="0"/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Phone  &amp; 4 Icons, Headings,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947003" y="3713114"/>
            <a:ext cx="4945558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947003" y="2723793"/>
            <a:ext cx="4945558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2057954" y="3488959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4"/>
          <p:cNvSpPr/>
          <p:nvPr userDrawn="1"/>
        </p:nvSpPr>
        <p:spPr>
          <a:xfrm>
            <a:off x="626586" y="2919886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879843" y="317395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1388278" y="3776058"/>
            <a:ext cx="5030709" cy="2056805"/>
          </a:xfrm>
        </p:spPr>
        <p:txBody>
          <a:bodyPr>
            <a:normAutofit/>
          </a:bodyPr>
          <a:lstStyle>
            <a:lvl1pPr algn="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1388278" y="2786737"/>
            <a:ext cx="5030709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14460991" y="3551903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31" name="円/楕円 4"/>
          <p:cNvSpPr/>
          <p:nvPr userDrawn="1"/>
        </p:nvSpPr>
        <p:spPr>
          <a:xfrm>
            <a:off x="16542148" y="2982830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16795405" y="3236902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947003" y="7001529"/>
            <a:ext cx="4945558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947003" y="6012208"/>
            <a:ext cx="4945558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2057954" y="6777374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4"/>
          <p:cNvSpPr/>
          <p:nvPr userDrawn="1"/>
        </p:nvSpPr>
        <p:spPr>
          <a:xfrm>
            <a:off x="626586" y="6208301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図プレースホルダー 25"/>
          <p:cNvSpPr>
            <a:spLocks noGrp="1"/>
          </p:cNvSpPr>
          <p:nvPr>
            <p:ph type="pic" sz="quarter" idx="21" hasCustomPrompt="1"/>
          </p:nvPr>
        </p:nvSpPr>
        <p:spPr>
          <a:xfrm>
            <a:off x="879843" y="6462373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1388278" y="7001529"/>
            <a:ext cx="5030709" cy="2056805"/>
          </a:xfrm>
        </p:spPr>
        <p:txBody>
          <a:bodyPr>
            <a:normAutofit/>
          </a:bodyPr>
          <a:lstStyle>
            <a:lvl1pPr algn="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1388278" y="6012208"/>
            <a:ext cx="5030709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14460991" y="6777374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41" name="円/楕円 4"/>
          <p:cNvSpPr/>
          <p:nvPr userDrawn="1"/>
        </p:nvSpPr>
        <p:spPr>
          <a:xfrm>
            <a:off x="16542148" y="6208301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図プレースホルダー 25"/>
          <p:cNvSpPr>
            <a:spLocks noGrp="1"/>
          </p:cNvSpPr>
          <p:nvPr>
            <p:ph type="pic" sz="quarter" idx="24" hasCustomPrompt="1"/>
          </p:nvPr>
        </p:nvSpPr>
        <p:spPr>
          <a:xfrm>
            <a:off x="16795405" y="6462373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pic>
        <p:nvPicPr>
          <p:cNvPr id="43" name="図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03" y="2228602"/>
            <a:ext cx="3583638" cy="7322170"/>
          </a:xfrm>
          <a:prstGeom prst="rect">
            <a:avLst/>
          </a:prstGeom>
          <a:effectLst/>
        </p:spPr>
      </p:pic>
      <p:sp>
        <p:nvSpPr>
          <p:cNvPr id="44" name="図プレースホルダー 2"/>
          <p:cNvSpPr>
            <a:spLocks noGrp="1"/>
          </p:cNvSpPr>
          <p:nvPr>
            <p:ph type="pic" sz="quarter" idx="25" hasCustomPrompt="1"/>
          </p:nvPr>
        </p:nvSpPr>
        <p:spPr>
          <a:xfrm>
            <a:off x="7642859" y="3165437"/>
            <a:ext cx="3055621" cy="548326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5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6057900" y="9582811"/>
            <a:ext cx="6172200" cy="547603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3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750"/>
                            </p:stCondLst>
                            <p:childTnLst>
                              <p:par>
                                <p:cTn id="8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5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/>
      <p:bldP spid="2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/>
      <p:bldP spid="3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animBg="1"/>
      <p:bldP spid="37" grpId="0"/>
      <p:bldP spid="3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animBg="1"/>
      <p:bldP spid="42" grpId="0"/>
      <p:bldP spid="44" grpId="0"/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Image &amp; 4 Icons, Headings,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6126646" y="1944914"/>
            <a:ext cx="6069156" cy="8340499"/>
          </a:xfrm>
          <a:solidFill>
            <a:schemeClr val="bg1"/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947003" y="3713114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947003" y="2723793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2057954" y="3488959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4"/>
          <p:cNvSpPr/>
          <p:nvPr userDrawn="1"/>
        </p:nvSpPr>
        <p:spPr>
          <a:xfrm>
            <a:off x="626586" y="2919886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879843" y="317395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2168390" y="3776058"/>
            <a:ext cx="4250597" cy="2056805"/>
          </a:xfrm>
        </p:spPr>
        <p:txBody>
          <a:bodyPr>
            <a:normAutofit/>
          </a:bodyPr>
          <a:lstStyle>
            <a:lvl1pPr algn="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2168390" y="2786737"/>
            <a:ext cx="4250597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14460991" y="3551903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31" name="円/楕円 4"/>
          <p:cNvSpPr/>
          <p:nvPr userDrawn="1"/>
        </p:nvSpPr>
        <p:spPr>
          <a:xfrm>
            <a:off x="16542148" y="2982830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16795405" y="3236902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947003" y="7001529"/>
            <a:ext cx="4250597" cy="2056805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947003" y="6012208"/>
            <a:ext cx="4250597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2057954" y="6777374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4"/>
          <p:cNvSpPr/>
          <p:nvPr userDrawn="1"/>
        </p:nvSpPr>
        <p:spPr>
          <a:xfrm>
            <a:off x="626586" y="6208301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図プレースホルダー 25"/>
          <p:cNvSpPr>
            <a:spLocks noGrp="1"/>
          </p:cNvSpPr>
          <p:nvPr>
            <p:ph type="pic" sz="quarter" idx="21" hasCustomPrompt="1"/>
          </p:nvPr>
        </p:nvSpPr>
        <p:spPr>
          <a:xfrm>
            <a:off x="879843" y="6462373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2168390" y="7001529"/>
            <a:ext cx="4250597" cy="2056805"/>
          </a:xfrm>
        </p:spPr>
        <p:txBody>
          <a:bodyPr>
            <a:normAutofit/>
          </a:bodyPr>
          <a:lstStyle>
            <a:lvl1pPr algn="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2168390" y="6012208"/>
            <a:ext cx="4250597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14460991" y="6777374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41" name="円/楕円 4"/>
          <p:cNvSpPr/>
          <p:nvPr userDrawn="1"/>
        </p:nvSpPr>
        <p:spPr>
          <a:xfrm>
            <a:off x="16542148" y="6208301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図プレースホルダー 25"/>
          <p:cNvSpPr>
            <a:spLocks noGrp="1"/>
          </p:cNvSpPr>
          <p:nvPr>
            <p:ph type="pic" sz="quarter" idx="24" hasCustomPrompt="1"/>
          </p:nvPr>
        </p:nvSpPr>
        <p:spPr>
          <a:xfrm>
            <a:off x="16795405" y="6462373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341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50"/>
                            </p:stCondLst>
                            <p:childTnLst>
                              <p:par>
                                <p:cTn id="7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/>
      <p:bldP spid="2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/>
      <p:bldP spid="3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animBg="1"/>
      <p:bldP spid="37" grpId="0"/>
      <p:bldP spid="3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animBg="1"/>
      <p:bldP spid="42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3" name="図プレースホルダー 32"/>
          <p:cNvSpPr>
            <a:spLocks noGrp="1"/>
          </p:cNvSpPr>
          <p:nvPr>
            <p:ph type="pic" sz="quarter" idx="13" hasCustomPrompt="1"/>
          </p:nvPr>
        </p:nvSpPr>
        <p:spPr>
          <a:xfrm>
            <a:off x="8513005" y="2520949"/>
            <a:ext cx="9776571" cy="3957682"/>
          </a:xfrm>
          <a:custGeom>
            <a:avLst/>
            <a:gdLst>
              <a:gd name="connsiteX0" fmla="*/ 0 w 9776571"/>
              <a:gd name="connsiteY0" fmla="*/ 45 h 3957682"/>
              <a:gd name="connsiteX1" fmla="*/ 648000 w 9776571"/>
              <a:gd name="connsiteY1" fmla="*/ 45 h 3957682"/>
              <a:gd name="connsiteX2" fmla="*/ 648000 w 9776571"/>
              <a:gd name="connsiteY2" fmla="*/ 648045 h 3957682"/>
              <a:gd name="connsiteX3" fmla="*/ 1294067 w 9776571"/>
              <a:gd name="connsiteY3" fmla="*/ 648045 h 3957682"/>
              <a:gd name="connsiteX4" fmla="*/ 1294067 w 9776571"/>
              <a:gd name="connsiteY4" fmla="*/ 1296045 h 3957682"/>
              <a:gd name="connsiteX5" fmla="*/ 646067 w 9776571"/>
              <a:gd name="connsiteY5" fmla="*/ 1296045 h 3957682"/>
              <a:gd name="connsiteX6" fmla="*/ 646067 w 9776571"/>
              <a:gd name="connsiteY6" fmla="*/ 648045 h 3957682"/>
              <a:gd name="connsiteX7" fmla="*/ 0 w 9776571"/>
              <a:gd name="connsiteY7" fmla="*/ 648045 h 3957682"/>
              <a:gd name="connsiteX8" fmla="*/ 5685585 w 9776571"/>
              <a:gd name="connsiteY8" fmla="*/ 0 h 3957682"/>
              <a:gd name="connsiteX9" fmla="*/ 9776571 w 9776571"/>
              <a:gd name="connsiteY9" fmla="*/ 0 h 3957682"/>
              <a:gd name="connsiteX10" fmla="*/ 9776571 w 9776571"/>
              <a:gd name="connsiteY10" fmla="*/ 3957638 h 3957682"/>
              <a:gd name="connsiteX11" fmla="*/ 9735449 w 9776571"/>
              <a:gd name="connsiteY11" fmla="*/ 3957638 h 3957682"/>
              <a:gd name="connsiteX12" fmla="*/ 9735449 w 9776571"/>
              <a:gd name="connsiteY12" fmla="*/ 3957682 h 3957682"/>
              <a:gd name="connsiteX13" fmla="*/ 1942067 w 9776571"/>
              <a:gd name="connsiteY13" fmla="*/ 3957682 h 3957682"/>
              <a:gd name="connsiteX14" fmla="*/ 1942067 w 9776571"/>
              <a:gd name="connsiteY14" fmla="*/ 1944045 h 3957682"/>
              <a:gd name="connsiteX15" fmla="*/ 1294067 w 9776571"/>
              <a:gd name="connsiteY15" fmla="*/ 1944045 h 3957682"/>
              <a:gd name="connsiteX16" fmla="*/ 1294067 w 9776571"/>
              <a:gd name="connsiteY16" fmla="*/ 1296045 h 3957682"/>
              <a:gd name="connsiteX17" fmla="*/ 1942067 w 9776571"/>
              <a:gd name="connsiteY17" fmla="*/ 1296045 h 3957682"/>
              <a:gd name="connsiteX18" fmla="*/ 1942067 w 9776571"/>
              <a:gd name="connsiteY18" fmla="*/ 648045 h 3957682"/>
              <a:gd name="connsiteX19" fmla="*/ 1294067 w 9776571"/>
              <a:gd name="connsiteY19" fmla="*/ 648045 h 3957682"/>
              <a:gd name="connsiteX20" fmla="*/ 1294067 w 9776571"/>
              <a:gd name="connsiteY20" fmla="*/ 45 h 3957682"/>
              <a:gd name="connsiteX21" fmla="*/ 1942067 w 9776571"/>
              <a:gd name="connsiteY21" fmla="*/ 45 h 3957682"/>
              <a:gd name="connsiteX22" fmla="*/ 5685585 w 9776571"/>
              <a:gd name="connsiteY22" fmla="*/ 45 h 3957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776571" h="3957682">
                <a:moveTo>
                  <a:pt x="0" y="45"/>
                </a:moveTo>
                <a:lnTo>
                  <a:pt x="648000" y="45"/>
                </a:lnTo>
                <a:lnTo>
                  <a:pt x="648000" y="648045"/>
                </a:lnTo>
                <a:lnTo>
                  <a:pt x="1294067" y="648045"/>
                </a:lnTo>
                <a:lnTo>
                  <a:pt x="1294067" y="1296045"/>
                </a:lnTo>
                <a:lnTo>
                  <a:pt x="646067" y="1296045"/>
                </a:lnTo>
                <a:lnTo>
                  <a:pt x="646067" y="648045"/>
                </a:lnTo>
                <a:lnTo>
                  <a:pt x="0" y="648045"/>
                </a:lnTo>
                <a:close/>
                <a:moveTo>
                  <a:pt x="5685585" y="0"/>
                </a:moveTo>
                <a:lnTo>
                  <a:pt x="9776571" y="0"/>
                </a:lnTo>
                <a:lnTo>
                  <a:pt x="9776571" y="3957638"/>
                </a:lnTo>
                <a:lnTo>
                  <a:pt x="9735449" y="3957638"/>
                </a:lnTo>
                <a:lnTo>
                  <a:pt x="9735449" y="3957682"/>
                </a:lnTo>
                <a:lnTo>
                  <a:pt x="1942067" y="3957682"/>
                </a:lnTo>
                <a:lnTo>
                  <a:pt x="1942067" y="1944045"/>
                </a:lnTo>
                <a:lnTo>
                  <a:pt x="1294067" y="1944045"/>
                </a:lnTo>
                <a:lnTo>
                  <a:pt x="1294067" y="1296045"/>
                </a:lnTo>
                <a:lnTo>
                  <a:pt x="1942067" y="1296045"/>
                </a:lnTo>
                <a:lnTo>
                  <a:pt x="1942067" y="648045"/>
                </a:lnTo>
                <a:lnTo>
                  <a:pt x="1294067" y="648045"/>
                </a:lnTo>
                <a:lnTo>
                  <a:pt x="1294067" y="45"/>
                </a:lnTo>
                <a:lnTo>
                  <a:pt x="1942067" y="45"/>
                </a:lnTo>
                <a:lnTo>
                  <a:pt x="5685585" y="45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kumimoji="1" lang="en-US" altLang="ja-JP" dirty="0"/>
              <a:t>                      Insert an image</a:t>
            </a:r>
            <a:endParaRPr kumimoji="1" lang="ja-JP" altLang="en-US" dirty="0"/>
          </a:p>
        </p:txBody>
      </p:sp>
      <p:sp>
        <p:nvSpPr>
          <p:cNvPr id="34" name="図プレースホルダー 33"/>
          <p:cNvSpPr>
            <a:spLocks noGrp="1"/>
          </p:cNvSpPr>
          <p:nvPr>
            <p:ph type="pic" sz="quarter" idx="16" hasCustomPrompt="1"/>
          </p:nvPr>
        </p:nvSpPr>
        <p:spPr>
          <a:xfrm>
            <a:off x="-1" y="2520949"/>
            <a:ext cx="9776572" cy="3957682"/>
          </a:xfrm>
          <a:custGeom>
            <a:avLst/>
            <a:gdLst>
              <a:gd name="connsiteX0" fmla="*/ 9128572 w 9776572"/>
              <a:gd name="connsiteY0" fmla="*/ 3309682 h 3957682"/>
              <a:gd name="connsiteX1" fmla="*/ 9776572 w 9776572"/>
              <a:gd name="connsiteY1" fmla="*/ 3309682 h 3957682"/>
              <a:gd name="connsiteX2" fmla="*/ 9776572 w 9776572"/>
              <a:gd name="connsiteY2" fmla="*/ 3957682 h 3957682"/>
              <a:gd name="connsiteX3" fmla="*/ 9128572 w 9776572"/>
              <a:gd name="connsiteY3" fmla="*/ 3957682 h 3957682"/>
              <a:gd name="connsiteX4" fmla="*/ 8480572 w 9776572"/>
              <a:gd name="connsiteY4" fmla="*/ 2661682 h 3957682"/>
              <a:gd name="connsiteX5" fmla="*/ 9128572 w 9776572"/>
              <a:gd name="connsiteY5" fmla="*/ 2661682 h 3957682"/>
              <a:gd name="connsiteX6" fmla="*/ 9128572 w 9776572"/>
              <a:gd name="connsiteY6" fmla="*/ 3309682 h 3957682"/>
              <a:gd name="connsiteX7" fmla="*/ 8480572 w 9776572"/>
              <a:gd name="connsiteY7" fmla="*/ 3309682 h 3957682"/>
              <a:gd name="connsiteX8" fmla="*/ 0 w 9776572"/>
              <a:gd name="connsiteY8" fmla="*/ 0 h 3957682"/>
              <a:gd name="connsiteX9" fmla="*/ 4090987 w 9776572"/>
              <a:gd name="connsiteY9" fmla="*/ 0 h 3957682"/>
              <a:gd name="connsiteX10" fmla="*/ 4090987 w 9776572"/>
              <a:gd name="connsiteY10" fmla="*/ 45 h 3957682"/>
              <a:gd name="connsiteX11" fmla="*/ 7832572 w 9776572"/>
              <a:gd name="connsiteY11" fmla="*/ 45 h 3957682"/>
              <a:gd name="connsiteX12" fmla="*/ 7832572 w 9776572"/>
              <a:gd name="connsiteY12" fmla="*/ 2012050 h 3957682"/>
              <a:gd name="connsiteX13" fmla="*/ 8480572 w 9776572"/>
              <a:gd name="connsiteY13" fmla="*/ 2012050 h 3957682"/>
              <a:gd name="connsiteX14" fmla="*/ 8480572 w 9776572"/>
              <a:gd name="connsiteY14" fmla="*/ 2660050 h 3957682"/>
              <a:gd name="connsiteX15" fmla="*/ 7832572 w 9776572"/>
              <a:gd name="connsiteY15" fmla="*/ 2660050 h 3957682"/>
              <a:gd name="connsiteX16" fmla="*/ 7832572 w 9776572"/>
              <a:gd name="connsiteY16" fmla="*/ 3309682 h 3957682"/>
              <a:gd name="connsiteX17" fmla="*/ 8480572 w 9776572"/>
              <a:gd name="connsiteY17" fmla="*/ 3309682 h 3957682"/>
              <a:gd name="connsiteX18" fmla="*/ 8480572 w 9776572"/>
              <a:gd name="connsiteY18" fmla="*/ 3957682 h 3957682"/>
              <a:gd name="connsiteX19" fmla="*/ 7832572 w 9776572"/>
              <a:gd name="connsiteY19" fmla="*/ 3957682 h 3957682"/>
              <a:gd name="connsiteX20" fmla="*/ 39189 w 9776572"/>
              <a:gd name="connsiteY20" fmla="*/ 3957682 h 3957682"/>
              <a:gd name="connsiteX21" fmla="*/ 39189 w 9776572"/>
              <a:gd name="connsiteY21" fmla="*/ 3957638 h 3957682"/>
              <a:gd name="connsiteX22" fmla="*/ 0 w 9776572"/>
              <a:gd name="connsiteY22" fmla="*/ 3957638 h 3957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776572" h="3957682">
                <a:moveTo>
                  <a:pt x="9128572" y="3309682"/>
                </a:moveTo>
                <a:lnTo>
                  <a:pt x="9776572" y="3309682"/>
                </a:lnTo>
                <a:lnTo>
                  <a:pt x="9776572" y="3957682"/>
                </a:lnTo>
                <a:lnTo>
                  <a:pt x="9128572" y="3957682"/>
                </a:lnTo>
                <a:close/>
                <a:moveTo>
                  <a:pt x="8480572" y="2661682"/>
                </a:moveTo>
                <a:lnTo>
                  <a:pt x="9128572" y="2661682"/>
                </a:lnTo>
                <a:lnTo>
                  <a:pt x="9128572" y="3309682"/>
                </a:lnTo>
                <a:lnTo>
                  <a:pt x="8480572" y="3309682"/>
                </a:lnTo>
                <a:close/>
                <a:moveTo>
                  <a:pt x="0" y="0"/>
                </a:moveTo>
                <a:lnTo>
                  <a:pt x="4090987" y="0"/>
                </a:lnTo>
                <a:lnTo>
                  <a:pt x="4090987" y="45"/>
                </a:lnTo>
                <a:lnTo>
                  <a:pt x="7832572" y="45"/>
                </a:lnTo>
                <a:lnTo>
                  <a:pt x="7832572" y="2012050"/>
                </a:lnTo>
                <a:lnTo>
                  <a:pt x="8480572" y="2012050"/>
                </a:lnTo>
                <a:lnTo>
                  <a:pt x="8480572" y="2660050"/>
                </a:lnTo>
                <a:lnTo>
                  <a:pt x="7832572" y="2660050"/>
                </a:lnTo>
                <a:lnTo>
                  <a:pt x="7832572" y="3309682"/>
                </a:lnTo>
                <a:lnTo>
                  <a:pt x="8480572" y="3309682"/>
                </a:lnTo>
                <a:lnTo>
                  <a:pt x="8480572" y="3957682"/>
                </a:lnTo>
                <a:lnTo>
                  <a:pt x="7832572" y="3957682"/>
                </a:lnTo>
                <a:lnTo>
                  <a:pt x="39189" y="3957682"/>
                </a:lnTo>
                <a:lnTo>
                  <a:pt x="39189" y="3957638"/>
                </a:lnTo>
                <a:lnTo>
                  <a:pt x="0" y="39576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351485" y="7642973"/>
            <a:ext cx="6400609" cy="1716691"/>
          </a:xfrm>
        </p:spPr>
        <p:txBody>
          <a:bodyPr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351485" y="6701778"/>
            <a:ext cx="6400609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1456909" y="7418818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0408210" y="7642973"/>
            <a:ext cx="6400609" cy="1716691"/>
          </a:xfrm>
        </p:spPr>
        <p:txBody>
          <a:bodyPr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0408210" y="6701778"/>
            <a:ext cx="6400609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10513634" y="7418818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40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2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, Headings &amp; Text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6057900" y="3646421"/>
            <a:ext cx="8877300" cy="1716691"/>
          </a:xfrm>
        </p:spPr>
        <p:txBody>
          <a:bodyPr>
            <a:normAutofit/>
          </a:bodyPr>
          <a:lstStyle>
            <a:lvl1pPr marL="342900" indent="-342900" algn="l">
              <a:spcBef>
                <a:spcPts val="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057900" y="2705226"/>
            <a:ext cx="8877300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6163324" y="3422266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2857481" y="2578957"/>
            <a:ext cx="2888231" cy="2886903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44" hasCustomPrompt="1"/>
          </p:nvPr>
        </p:nvSpPr>
        <p:spPr>
          <a:xfrm>
            <a:off x="6057900" y="7054075"/>
            <a:ext cx="8877300" cy="1716691"/>
          </a:xfrm>
        </p:spPr>
        <p:txBody>
          <a:bodyPr>
            <a:normAutofit/>
          </a:bodyPr>
          <a:lstStyle>
            <a:lvl1pPr marL="342900" indent="-342900" algn="l">
              <a:spcBef>
                <a:spcPts val="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45" hasCustomPrompt="1"/>
          </p:nvPr>
        </p:nvSpPr>
        <p:spPr>
          <a:xfrm>
            <a:off x="6057900" y="6112880"/>
            <a:ext cx="8877300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6163324" y="6829920"/>
            <a:ext cx="1827899" cy="720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図プレースホルダー 64"/>
          <p:cNvSpPr>
            <a:spLocks noGrp="1"/>
          </p:cNvSpPr>
          <p:nvPr>
            <p:ph type="pic" sz="quarter" idx="46" hasCustomPrompt="1"/>
          </p:nvPr>
        </p:nvSpPr>
        <p:spPr>
          <a:xfrm>
            <a:off x="2857481" y="5986611"/>
            <a:ext cx="2888231" cy="2886903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4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13" grpId="0" animBg="1"/>
      <p:bldP spid="1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21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&amp; Mobo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2895601"/>
            <a:ext cx="18287642" cy="6359589"/>
          </a:xfrm>
          <a:custGeom>
            <a:avLst/>
            <a:gdLst>
              <a:gd name="connsiteX0" fmla="*/ 1 w 18287642"/>
              <a:gd name="connsiteY0" fmla="*/ 5711589 h 6359589"/>
              <a:gd name="connsiteX1" fmla="*/ 648001 w 18287642"/>
              <a:gd name="connsiteY1" fmla="*/ 5711589 h 6359589"/>
              <a:gd name="connsiteX2" fmla="*/ 648001 w 18287642"/>
              <a:gd name="connsiteY2" fmla="*/ 6359589 h 6359589"/>
              <a:gd name="connsiteX3" fmla="*/ 1 w 18287642"/>
              <a:gd name="connsiteY3" fmla="*/ 6359589 h 6359589"/>
              <a:gd name="connsiteX4" fmla="*/ 648001 w 18287642"/>
              <a:gd name="connsiteY4" fmla="*/ 5063589 h 6359589"/>
              <a:gd name="connsiteX5" fmla="*/ 1296001 w 18287642"/>
              <a:gd name="connsiteY5" fmla="*/ 5063589 h 6359589"/>
              <a:gd name="connsiteX6" fmla="*/ 1296001 w 18287642"/>
              <a:gd name="connsiteY6" fmla="*/ 5711589 h 6359589"/>
              <a:gd name="connsiteX7" fmla="*/ 648001 w 18287642"/>
              <a:gd name="connsiteY7" fmla="*/ 5711589 h 6359589"/>
              <a:gd name="connsiteX8" fmla="*/ 16343642 w 18287642"/>
              <a:gd name="connsiteY8" fmla="*/ 0 h 6359589"/>
              <a:gd name="connsiteX9" fmla="*/ 16991642 w 18287642"/>
              <a:gd name="connsiteY9" fmla="*/ 0 h 6359589"/>
              <a:gd name="connsiteX10" fmla="*/ 16991642 w 18287642"/>
              <a:gd name="connsiteY10" fmla="*/ 2453 h 6359589"/>
              <a:gd name="connsiteX11" fmla="*/ 18287642 w 18287642"/>
              <a:gd name="connsiteY11" fmla="*/ 2453 h 6359589"/>
              <a:gd name="connsiteX12" fmla="*/ 18287642 w 18287642"/>
              <a:gd name="connsiteY12" fmla="*/ 4415589 h 6359589"/>
              <a:gd name="connsiteX13" fmla="*/ 1944001 w 18287642"/>
              <a:gd name="connsiteY13" fmla="*/ 4415589 h 6359589"/>
              <a:gd name="connsiteX14" fmla="*/ 1944001 w 18287642"/>
              <a:gd name="connsiteY14" fmla="*/ 5063589 h 6359589"/>
              <a:gd name="connsiteX15" fmla="*/ 1296001 w 18287642"/>
              <a:gd name="connsiteY15" fmla="*/ 5063589 h 6359589"/>
              <a:gd name="connsiteX16" fmla="*/ 1296001 w 18287642"/>
              <a:gd name="connsiteY16" fmla="*/ 4415589 h 6359589"/>
              <a:gd name="connsiteX17" fmla="*/ 648001 w 18287642"/>
              <a:gd name="connsiteY17" fmla="*/ 4415589 h 6359589"/>
              <a:gd name="connsiteX18" fmla="*/ 648001 w 18287642"/>
              <a:gd name="connsiteY18" fmla="*/ 5063589 h 6359589"/>
              <a:gd name="connsiteX19" fmla="*/ 1 w 18287642"/>
              <a:gd name="connsiteY19" fmla="*/ 5063589 h 6359589"/>
              <a:gd name="connsiteX20" fmla="*/ 1 w 18287642"/>
              <a:gd name="connsiteY20" fmla="*/ 4415589 h 6359589"/>
              <a:gd name="connsiteX21" fmla="*/ 0 w 18287642"/>
              <a:gd name="connsiteY21" fmla="*/ 4415589 h 6359589"/>
              <a:gd name="connsiteX22" fmla="*/ 0 w 18287642"/>
              <a:gd name="connsiteY22" fmla="*/ 2453 h 6359589"/>
              <a:gd name="connsiteX23" fmla="*/ 16343642 w 18287642"/>
              <a:gd name="connsiteY23" fmla="*/ 2453 h 635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287642" h="6359589">
                <a:moveTo>
                  <a:pt x="1" y="5711589"/>
                </a:moveTo>
                <a:lnTo>
                  <a:pt x="648001" y="5711589"/>
                </a:lnTo>
                <a:lnTo>
                  <a:pt x="648001" y="6359589"/>
                </a:lnTo>
                <a:lnTo>
                  <a:pt x="1" y="6359589"/>
                </a:lnTo>
                <a:close/>
                <a:moveTo>
                  <a:pt x="648001" y="5063589"/>
                </a:moveTo>
                <a:lnTo>
                  <a:pt x="1296001" y="5063589"/>
                </a:lnTo>
                <a:lnTo>
                  <a:pt x="1296001" y="5711589"/>
                </a:lnTo>
                <a:lnTo>
                  <a:pt x="648001" y="5711589"/>
                </a:lnTo>
                <a:close/>
                <a:moveTo>
                  <a:pt x="16343642" y="0"/>
                </a:moveTo>
                <a:lnTo>
                  <a:pt x="16991642" y="0"/>
                </a:lnTo>
                <a:lnTo>
                  <a:pt x="16991642" y="2453"/>
                </a:lnTo>
                <a:lnTo>
                  <a:pt x="18287642" y="2453"/>
                </a:lnTo>
                <a:lnTo>
                  <a:pt x="18287642" y="4415589"/>
                </a:lnTo>
                <a:lnTo>
                  <a:pt x="1944001" y="4415589"/>
                </a:lnTo>
                <a:lnTo>
                  <a:pt x="1944001" y="5063589"/>
                </a:lnTo>
                <a:lnTo>
                  <a:pt x="1296001" y="5063589"/>
                </a:lnTo>
                <a:lnTo>
                  <a:pt x="1296001" y="4415589"/>
                </a:lnTo>
                <a:lnTo>
                  <a:pt x="648001" y="4415589"/>
                </a:lnTo>
                <a:lnTo>
                  <a:pt x="648001" y="5063589"/>
                </a:lnTo>
                <a:lnTo>
                  <a:pt x="1" y="5063589"/>
                </a:lnTo>
                <a:lnTo>
                  <a:pt x="1" y="4415589"/>
                </a:lnTo>
                <a:lnTo>
                  <a:pt x="0" y="4415589"/>
                </a:lnTo>
                <a:lnTo>
                  <a:pt x="0" y="2453"/>
                </a:lnTo>
                <a:lnTo>
                  <a:pt x="16343642" y="245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 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 Insert a wide image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387520" y="7535560"/>
            <a:ext cx="11896024" cy="1719629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6358977"/>
            <a:ext cx="18287642" cy="943542"/>
          </a:xfrm>
          <a:solidFill>
            <a:schemeClr val="accent1">
              <a:alpha val="50000"/>
            </a:schemeClr>
          </a:solidFill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400" baseline="0">
                <a:solidFill>
                  <a:schemeClr val="bg1"/>
                </a:solidFill>
                <a:latin typeface="Ubuntu Bold" panose="020B080403060203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3011286" y="1878795"/>
            <a:ext cx="3758481" cy="5440643"/>
          </a:xfrm>
          <a:blipFill>
            <a:blip r:embed="rId2"/>
            <a:srcRect/>
            <a:stretch>
              <a:fillRect t="-2" b="-41147"/>
            </a:stretch>
          </a:blip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25" hasCustomPrompt="1"/>
          </p:nvPr>
        </p:nvSpPr>
        <p:spPr>
          <a:xfrm>
            <a:off x="3289579" y="2858733"/>
            <a:ext cx="3201895" cy="4460931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7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934200" y="6390747"/>
            <a:ext cx="8363858" cy="88248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178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, Caption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図プレースホルダー 11"/>
          <p:cNvSpPr>
            <a:spLocks noGrp="1"/>
          </p:cNvSpPr>
          <p:nvPr>
            <p:ph type="pic" sz="quarter" idx="18" hasCustomPrompt="1"/>
          </p:nvPr>
        </p:nvSpPr>
        <p:spPr>
          <a:xfrm>
            <a:off x="677134" y="2244696"/>
            <a:ext cx="3178175" cy="5095875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4" name="図プレースホルダー 11"/>
          <p:cNvSpPr>
            <a:spLocks noGrp="1"/>
          </p:cNvSpPr>
          <p:nvPr>
            <p:ph type="pic" sz="quarter" idx="24" hasCustomPrompt="1"/>
          </p:nvPr>
        </p:nvSpPr>
        <p:spPr>
          <a:xfrm>
            <a:off x="7559425" y="2244696"/>
            <a:ext cx="3178175" cy="50958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7" name="図プレースホルダー 11"/>
          <p:cNvSpPr>
            <a:spLocks noGrp="1"/>
          </p:cNvSpPr>
          <p:nvPr>
            <p:ph type="pic" sz="quarter" idx="27" hasCustomPrompt="1"/>
          </p:nvPr>
        </p:nvSpPr>
        <p:spPr>
          <a:xfrm>
            <a:off x="11000457" y="2244696"/>
            <a:ext cx="3178175" cy="50958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0" name="図プレースホルダー 11"/>
          <p:cNvSpPr>
            <a:spLocks noGrp="1"/>
          </p:cNvSpPr>
          <p:nvPr>
            <p:ph type="pic" sz="quarter" idx="30" hasCustomPrompt="1"/>
          </p:nvPr>
        </p:nvSpPr>
        <p:spPr>
          <a:xfrm>
            <a:off x="14441489" y="2244696"/>
            <a:ext cx="3178175" cy="50958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1" name="図プレースホルダー 11"/>
          <p:cNvSpPr>
            <a:spLocks noGrp="1"/>
          </p:cNvSpPr>
          <p:nvPr>
            <p:ph type="pic" sz="quarter" idx="21" hasCustomPrompt="1"/>
          </p:nvPr>
        </p:nvSpPr>
        <p:spPr>
          <a:xfrm>
            <a:off x="4118393" y="2244696"/>
            <a:ext cx="3178175" cy="50958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0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4117939" y="6593539"/>
            <a:ext cx="3178629" cy="747032"/>
          </a:xfrm>
          <a:solidFill>
            <a:schemeClr val="accent2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58971" y="6593539"/>
            <a:ext cx="3178629" cy="747032"/>
          </a:xfrm>
          <a:solidFill>
            <a:schemeClr val="accent3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11000003" y="6593539"/>
            <a:ext cx="3178629" cy="747032"/>
          </a:xfrm>
          <a:solidFill>
            <a:schemeClr val="accent4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14441035" y="6593539"/>
            <a:ext cx="3178629" cy="747032"/>
          </a:xfrm>
          <a:solidFill>
            <a:schemeClr val="accent5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76907" y="6593539"/>
            <a:ext cx="3178629" cy="747032"/>
          </a:xfrm>
          <a:solidFill>
            <a:schemeClr val="accent1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195988" y="7732296"/>
            <a:ext cx="11896024" cy="1522894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464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/>
      <p:bldP spid="37" grpId="0"/>
      <p:bldP spid="40" grpId="0"/>
      <p:bldP spid="31" grpId="0"/>
      <p:bldP spid="30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quare Images &amp;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フリーフォーム 50"/>
          <p:cNvSpPr/>
          <p:nvPr userDrawn="1"/>
        </p:nvSpPr>
        <p:spPr>
          <a:xfrm>
            <a:off x="12579336" y="2185597"/>
            <a:ext cx="5364000" cy="3420000"/>
          </a:xfrm>
          <a:custGeom>
            <a:avLst/>
            <a:gdLst>
              <a:gd name="connsiteX0" fmla="*/ 4068000 w 5364000"/>
              <a:gd name="connsiteY0" fmla="*/ 648000 h 3420000"/>
              <a:gd name="connsiteX1" fmla="*/ 4716000 w 5364000"/>
              <a:gd name="connsiteY1" fmla="*/ 648000 h 3420000"/>
              <a:gd name="connsiteX2" fmla="*/ 4716000 w 5364000"/>
              <a:gd name="connsiteY2" fmla="*/ 1296000 h 3420000"/>
              <a:gd name="connsiteX3" fmla="*/ 4068000 w 5364000"/>
              <a:gd name="connsiteY3" fmla="*/ 1296000 h 3420000"/>
              <a:gd name="connsiteX4" fmla="*/ 4716000 w 5364000"/>
              <a:gd name="connsiteY4" fmla="*/ 0 h 3420000"/>
              <a:gd name="connsiteX5" fmla="*/ 5364000 w 5364000"/>
              <a:gd name="connsiteY5" fmla="*/ 0 h 3420000"/>
              <a:gd name="connsiteX6" fmla="*/ 5364000 w 5364000"/>
              <a:gd name="connsiteY6" fmla="*/ 648000 h 3420000"/>
              <a:gd name="connsiteX7" fmla="*/ 4716000 w 5364000"/>
              <a:gd name="connsiteY7" fmla="*/ 648000 h 3420000"/>
              <a:gd name="connsiteX8" fmla="*/ 0 w 5364000"/>
              <a:gd name="connsiteY8" fmla="*/ 0 h 3420000"/>
              <a:gd name="connsiteX9" fmla="*/ 3420000 w 5364000"/>
              <a:gd name="connsiteY9" fmla="*/ 0 h 3420000"/>
              <a:gd name="connsiteX10" fmla="*/ 4068000 w 5364000"/>
              <a:gd name="connsiteY10" fmla="*/ 0 h 3420000"/>
              <a:gd name="connsiteX11" fmla="*/ 4068000 w 5364000"/>
              <a:gd name="connsiteY11" fmla="*/ 648000 h 3420000"/>
              <a:gd name="connsiteX12" fmla="*/ 3420000 w 5364000"/>
              <a:gd name="connsiteY12" fmla="*/ 648000 h 3420000"/>
              <a:gd name="connsiteX13" fmla="*/ 3420000 w 5364000"/>
              <a:gd name="connsiteY13" fmla="*/ 1296000 h 3420000"/>
              <a:gd name="connsiteX14" fmla="*/ 4068000 w 5364000"/>
              <a:gd name="connsiteY14" fmla="*/ 1296000 h 3420000"/>
              <a:gd name="connsiteX15" fmla="*/ 4068000 w 5364000"/>
              <a:gd name="connsiteY15" fmla="*/ 1944000 h 3420000"/>
              <a:gd name="connsiteX16" fmla="*/ 3420000 w 5364000"/>
              <a:gd name="connsiteY16" fmla="*/ 1944000 h 3420000"/>
              <a:gd name="connsiteX17" fmla="*/ 3420000 w 5364000"/>
              <a:gd name="connsiteY17" fmla="*/ 3420000 h 3420000"/>
              <a:gd name="connsiteX18" fmla="*/ 0 w 5364000"/>
              <a:gd name="connsiteY1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64000" h="3420000">
                <a:moveTo>
                  <a:pt x="4068000" y="648000"/>
                </a:moveTo>
                <a:lnTo>
                  <a:pt x="4716000" y="648000"/>
                </a:lnTo>
                <a:lnTo>
                  <a:pt x="4716000" y="1296000"/>
                </a:lnTo>
                <a:lnTo>
                  <a:pt x="4068000" y="1296000"/>
                </a:lnTo>
                <a:close/>
                <a:moveTo>
                  <a:pt x="4716000" y="0"/>
                </a:moveTo>
                <a:lnTo>
                  <a:pt x="5364000" y="0"/>
                </a:lnTo>
                <a:lnTo>
                  <a:pt x="5364000" y="648000"/>
                </a:lnTo>
                <a:lnTo>
                  <a:pt x="4716000" y="648000"/>
                </a:lnTo>
                <a:close/>
                <a:moveTo>
                  <a:pt x="0" y="0"/>
                </a:moveTo>
                <a:lnTo>
                  <a:pt x="3420000" y="0"/>
                </a:lnTo>
                <a:lnTo>
                  <a:pt x="4068000" y="0"/>
                </a:lnTo>
                <a:lnTo>
                  <a:pt x="4068000" y="648000"/>
                </a:lnTo>
                <a:lnTo>
                  <a:pt x="3420000" y="648000"/>
                </a:lnTo>
                <a:lnTo>
                  <a:pt x="3420000" y="1296000"/>
                </a:lnTo>
                <a:lnTo>
                  <a:pt x="4068000" y="1296000"/>
                </a:lnTo>
                <a:lnTo>
                  <a:pt x="4068000" y="1944000"/>
                </a:lnTo>
                <a:lnTo>
                  <a:pt x="3420000" y="1944000"/>
                </a:lnTo>
                <a:lnTo>
                  <a:pt x="3420000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5739336" y="2185597"/>
            <a:ext cx="3420000" cy="34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9" name="図プレースホルダー 28"/>
          <p:cNvSpPr>
            <a:spLocks noGrp="1"/>
          </p:cNvSpPr>
          <p:nvPr>
            <p:ph type="pic" sz="quarter" idx="12" hasCustomPrompt="1"/>
          </p:nvPr>
        </p:nvSpPr>
        <p:spPr>
          <a:xfrm>
            <a:off x="2319336" y="2185597"/>
            <a:ext cx="3715275" cy="3420000"/>
          </a:xfrm>
          <a:custGeom>
            <a:avLst/>
            <a:gdLst>
              <a:gd name="connsiteX0" fmla="*/ 0 w 3715275"/>
              <a:gd name="connsiteY0" fmla="*/ 0 h 3420000"/>
              <a:gd name="connsiteX1" fmla="*/ 295275 w 3715275"/>
              <a:gd name="connsiteY1" fmla="*/ 0 h 3420000"/>
              <a:gd name="connsiteX2" fmla="*/ 3420000 w 3715275"/>
              <a:gd name="connsiteY2" fmla="*/ 0 h 3420000"/>
              <a:gd name="connsiteX3" fmla="*/ 3420000 w 3715275"/>
              <a:gd name="connsiteY3" fmla="*/ 1562363 h 3420000"/>
              <a:gd name="connsiteX4" fmla="*/ 3715275 w 3715275"/>
              <a:gd name="connsiteY4" fmla="*/ 1710000 h 3420000"/>
              <a:gd name="connsiteX5" fmla="*/ 3420000 w 3715275"/>
              <a:gd name="connsiteY5" fmla="*/ 1857638 h 3420000"/>
              <a:gd name="connsiteX6" fmla="*/ 3420000 w 3715275"/>
              <a:gd name="connsiteY6" fmla="*/ 3420000 h 3420000"/>
              <a:gd name="connsiteX7" fmla="*/ 295275 w 3715275"/>
              <a:gd name="connsiteY7" fmla="*/ 3420000 h 3420000"/>
              <a:gd name="connsiteX8" fmla="*/ 0 w 3715275"/>
              <a:gd name="connsiteY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5275" h="3420000">
                <a:moveTo>
                  <a:pt x="0" y="0"/>
                </a:moveTo>
                <a:lnTo>
                  <a:pt x="295275" y="0"/>
                </a:lnTo>
                <a:lnTo>
                  <a:pt x="3420000" y="0"/>
                </a:lnTo>
                <a:lnTo>
                  <a:pt x="3420000" y="1562363"/>
                </a:lnTo>
                <a:lnTo>
                  <a:pt x="3715275" y="1710000"/>
                </a:lnTo>
                <a:lnTo>
                  <a:pt x="3420000" y="1857638"/>
                </a:lnTo>
                <a:lnTo>
                  <a:pt x="3420000" y="3420000"/>
                </a:lnTo>
                <a:lnTo>
                  <a:pt x="295275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56" name="フリーフォーム 55"/>
          <p:cNvSpPr/>
          <p:nvPr userDrawn="1"/>
        </p:nvSpPr>
        <p:spPr>
          <a:xfrm>
            <a:off x="375336" y="5605597"/>
            <a:ext cx="5364000" cy="3420000"/>
          </a:xfrm>
          <a:custGeom>
            <a:avLst/>
            <a:gdLst>
              <a:gd name="connsiteX0" fmla="*/ 0 w 5364000"/>
              <a:gd name="connsiteY0" fmla="*/ 2767393 h 3420000"/>
              <a:gd name="connsiteX1" fmla="*/ 648000 w 5364000"/>
              <a:gd name="connsiteY1" fmla="*/ 2767393 h 3420000"/>
              <a:gd name="connsiteX2" fmla="*/ 648000 w 5364000"/>
              <a:gd name="connsiteY2" fmla="*/ 3415393 h 3420000"/>
              <a:gd name="connsiteX3" fmla="*/ 0 w 5364000"/>
              <a:gd name="connsiteY3" fmla="*/ 3415393 h 3420000"/>
              <a:gd name="connsiteX4" fmla="*/ 648000 w 5364000"/>
              <a:gd name="connsiteY4" fmla="*/ 2124000 h 3420000"/>
              <a:gd name="connsiteX5" fmla="*/ 1296000 w 5364000"/>
              <a:gd name="connsiteY5" fmla="*/ 2124000 h 3420000"/>
              <a:gd name="connsiteX6" fmla="*/ 1296000 w 5364000"/>
              <a:gd name="connsiteY6" fmla="*/ 2772000 h 3420000"/>
              <a:gd name="connsiteX7" fmla="*/ 648000 w 5364000"/>
              <a:gd name="connsiteY7" fmla="*/ 2772000 h 3420000"/>
              <a:gd name="connsiteX8" fmla="*/ 1944000 w 5364000"/>
              <a:gd name="connsiteY8" fmla="*/ 0 h 3420000"/>
              <a:gd name="connsiteX9" fmla="*/ 5364000 w 5364000"/>
              <a:gd name="connsiteY9" fmla="*/ 0 h 3420000"/>
              <a:gd name="connsiteX10" fmla="*/ 5364000 w 5364000"/>
              <a:gd name="connsiteY10" fmla="*/ 3420000 h 3420000"/>
              <a:gd name="connsiteX11" fmla="*/ 1944000 w 5364000"/>
              <a:gd name="connsiteY11" fmla="*/ 3420000 h 3420000"/>
              <a:gd name="connsiteX12" fmla="*/ 1296000 w 5364000"/>
              <a:gd name="connsiteY12" fmla="*/ 3420000 h 3420000"/>
              <a:gd name="connsiteX13" fmla="*/ 1296000 w 5364000"/>
              <a:gd name="connsiteY13" fmla="*/ 2772000 h 3420000"/>
              <a:gd name="connsiteX14" fmla="*/ 1944000 w 5364000"/>
              <a:gd name="connsiteY14" fmla="*/ 2772000 h 3420000"/>
              <a:gd name="connsiteX15" fmla="*/ 1944000 w 5364000"/>
              <a:gd name="connsiteY15" fmla="*/ 2124000 h 3420000"/>
              <a:gd name="connsiteX16" fmla="*/ 1296000 w 5364000"/>
              <a:gd name="connsiteY16" fmla="*/ 2124000 h 3420000"/>
              <a:gd name="connsiteX17" fmla="*/ 1296000 w 5364000"/>
              <a:gd name="connsiteY17" fmla="*/ 1476000 h 3420000"/>
              <a:gd name="connsiteX18" fmla="*/ 1944000 w 5364000"/>
              <a:gd name="connsiteY18" fmla="*/ 1476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64000" h="3420000">
                <a:moveTo>
                  <a:pt x="0" y="2767393"/>
                </a:moveTo>
                <a:lnTo>
                  <a:pt x="648000" y="2767393"/>
                </a:lnTo>
                <a:lnTo>
                  <a:pt x="648000" y="3415393"/>
                </a:lnTo>
                <a:lnTo>
                  <a:pt x="0" y="3415393"/>
                </a:lnTo>
                <a:close/>
                <a:moveTo>
                  <a:pt x="648000" y="2124000"/>
                </a:moveTo>
                <a:lnTo>
                  <a:pt x="1296000" y="2124000"/>
                </a:lnTo>
                <a:lnTo>
                  <a:pt x="1296000" y="2772000"/>
                </a:lnTo>
                <a:lnTo>
                  <a:pt x="648000" y="2772000"/>
                </a:lnTo>
                <a:close/>
                <a:moveTo>
                  <a:pt x="1944000" y="0"/>
                </a:moveTo>
                <a:lnTo>
                  <a:pt x="5364000" y="0"/>
                </a:lnTo>
                <a:lnTo>
                  <a:pt x="5364000" y="3420000"/>
                </a:lnTo>
                <a:lnTo>
                  <a:pt x="1944000" y="3420000"/>
                </a:lnTo>
                <a:lnTo>
                  <a:pt x="1296000" y="3420000"/>
                </a:lnTo>
                <a:lnTo>
                  <a:pt x="1296000" y="2772000"/>
                </a:lnTo>
                <a:lnTo>
                  <a:pt x="1944000" y="2772000"/>
                </a:lnTo>
                <a:lnTo>
                  <a:pt x="1944000" y="2124000"/>
                </a:lnTo>
                <a:lnTo>
                  <a:pt x="1296000" y="2124000"/>
                </a:lnTo>
                <a:lnTo>
                  <a:pt x="1296000" y="1476000"/>
                </a:lnTo>
                <a:lnTo>
                  <a:pt x="1944000" y="1476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図プレースホルダー 24"/>
          <p:cNvSpPr>
            <a:spLocks noGrp="1"/>
          </p:cNvSpPr>
          <p:nvPr>
            <p:ph type="pic" sz="quarter" idx="13" hasCustomPrompt="1"/>
          </p:nvPr>
        </p:nvSpPr>
        <p:spPr>
          <a:xfrm>
            <a:off x="5429773" y="5605597"/>
            <a:ext cx="3729563" cy="3420000"/>
          </a:xfrm>
          <a:custGeom>
            <a:avLst/>
            <a:gdLst>
              <a:gd name="connsiteX0" fmla="*/ 309563 w 3729563"/>
              <a:gd name="connsiteY0" fmla="*/ 0 h 3420000"/>
              <a:gd name="connsiteX1" fmla="*/ 3420000 w 3729563"/>
              <a:gd name="connsiteY1" fmla="*/ 0 h 3420000"/>
              <a:gd name="connsiteX2" fmla="*/ 3729563 w 3729563"/>
              <a:gd name="connsiteY2" fmla="*/ 0 h 3420000"/>
              <a:gd name="connsiteX3" fmla="*/ 3729563 w 3729563"/>
              <a:gd name="connsiteY3" fmla="*/ 3420000 h 3420000"/>
              <a:gd name="connsiteX4" fmla="*/ 3420000 w 3729563"/>
              <a:gd name="connsiteY4" fmla="*/ 3420000 h 3420000"/>
              <a:gd name="connsiteX5" fmla="*/ 309563 w 3729563"/>
              <a:gd name="connsiteY5" fmla="*/ 3420000 h 3420000"/>
              <a:gd name="connsiteX6" fmla="*/ 309563 w 3729563"/>
              <a:gd name="connsiteY6" fmla="*/ 1864782 h 3420000"/>
              <a:gd name="connsiteX7" fmla="*/ 0 w 3729563"/>
              <a:gd name="connsiteY7" fmla="*/ 1710000 h 3420000"/>
              <a:gd name="connsiteX8" fmla="*/ 309563 w 3729563"/>
              <a:gd name="connsiteY8" fmla="*/ 1555219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563" h="3420000">
                <a:moveTo>
                  <a:pt x="309563" y="0"/>
                </a:moveTo>
                <a:lnTo>
                  <a:pt x="3420000" y="0"/>
                </a:lnTo>
                <a:lnTo>
                  <a:pt x="3729563" y="0"/>
                </a:lnTo>
                <a:lnTo>
                  <a:pt x="3729563" y="3420000"/>
                </a:lnTo>
                <a:lnTo>
                  <a:pt x="3420000" y="3420000"/>
                </a:lnTo>
                <a:lnTo>
                  <a:pt x="309563" y="3420000"/>
                </a:lnTo>
                <a:lnTo>
                  <a:pt x="309563" y="1864782"/>
                </a:lnTo>
                <a:lnTo>
                  <a:pt x="0" y="1710000"/>
                </a:lnTo>
                <a:lnTo>
                  <a:pt x="309563" y="15552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5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9159336" y="2185597"/>
            <a:ext cx="3715275" cy="3420000"/>
          </a:xfrm>
          <a:custGeom>
            <a:avLst/>
            <a:gdLst>
              <a:gd name="connsiteX0" fmla="*/ 0 w 3715275"/>
              <a:gd name="connsiteY0" fmla="*/ 0 h 3420000"/>
              <a:gd name="connsiteX1" fmla="*/ 295275 w 3715275"/>
              <a:gd name="connsiteY1" fmla="*/ 0 h 3420000"/>
              <a:gd name="connsiteX2" fmla="*/ 3420000 w 3715275"/>
              <a:gd name="connsiteY2" fmla="*/ 0 h 3420000"/>
              <a:gd name="connsiteX3" fmla="*/ 3420000 w 3715275"/>
              <a:gd name="connsiteY3" fmla="*/ 1562363 h 3420000"/>
              <a:gd name="connsiteX4" fmla="*/ 3715275 w 3715275"/>
              <a:gd name="connsiteY4" fmla="*/ 1710000 h 3420000"/>
              <a:gd name="connsiteX5" fmla="*/ 3420000 w 3715275"/>
              <a:gd name="connsiteY5" fmla="*/ 1857638 h 3420000"/>
              <a:gd name="connsiteX6" fmla="*/ 3420000 w 3715275"/>
              <a:gd name="connsiteY6" fmla="*/ 3420000 h 3420000"/>
              <a:gd name="connsiteX7" fmla="*/ 295275 w 3715275"/>
              <a:gd name="connsiteY7" fmla="*/ 3420000 h 3420000"/>
              <a:gd name="connsiteX8" fmla="*/ 0 w 3715275"/>
              <a:gd name="connsiteY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5275" h="3420000">
                <a:moveTo>
                  <a:pt x="0" y="0"/>
                </a:moveTo>
                <a:lnTo>
                  <a:pt x="295275" y="0"/>
                </a:lnTo>
                <a:lnTo>
                  <a:pt x="3420000" y="0"/>
                </a:lnTo>
                <a:lnTo>
                  <a:pt x="3420000" y="1562363"/>
                </a:lnTo>
                <a:lnTo>
                  <a:pt x="3715275" y="1710000"/>
                </a:lnTo>
                <a:lnTo>
                  <a:pt x="3420000" y="1857638"/>
                </a:lnTo>
                <a:lnTo>
                  <a:pt x="3420000" y="3420000"/>
                </a:lnTo>
                <a:lnTo>
                  <a:pt x="295275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 userDrawn="1"/>
        </p:nvSpPr>
        <p:spPr>
          <a:xfrm>
            <a:off x="9159336" y="5605597"/>
            <a:ext cx="3420000" cy="34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図プレースホルダー 41"/>
          <p:cNvSpPr>
            <a:spLocks noGrp="1"/>
          </p:cNvSpPr>
          <p:nvPr>
            <p:ph type="pic" sz="quarter" idx="15" hasCustomPrompt="1"/>
          </p:nvPr>
        </p:nvSpPr>
        <p:spPr>
          <a:xfrm>
            <a:off x="12269773" y="5605597"/>
            <a:ext cx="3729563" cy="3420000"/>
          </a:xfrm>
          <a:custGeom>
            <a:avLst/>
            <a:gdLst>
              <a:gd name="connsiteX0" fmla="*/ 309563 w 3729563"/>
              <a:gd name="connsiteY0" fmla="*/ 0 h 3420000"/>
              <a:gd name="connsiteX1" fmla="*/ 3420000 w 3729563"/>
              <a:gd name="connsiteY1" fmla="*/ 0 h 3420000"/>
              <a:gd name="connsiteX2" fmla="*/ 3729563 w 3729563"/>
              <a:gd name="connsiteY2" fmla="*/ 0 h 3420000"/>
              <a:gd name="connsiteX3" fmla="*/ 3729563 w 3729563"/>
              <a:gd name="connsiteY3" fmla="*/ 3420000 h 3420000"/>
              <a:gd name="connsiteX4" fmla="*/ 3420000 w 3729563"/>
              <a:gd name="connsiteY4" fmla="*/ 3420000 h 3420000"/>
              <a:gd name="connsiteX5" fmla="*/ 309563 w 3729563"/>
              <a:gd name="connsiteY5" fmla="*/ 3420000 h 3420000"/>
              <a:gd name="connsiteX6" fmla="*/ 309563 w 3729563"/>
              <a:gd name="connsiteY6" fmla="*/ 1864782 h 3420000"/>
              <a:gd name="connsiteX7" fmla="*/ 0 w 3729563"/>
              <a:gd name="connsiteY7" fmla="*/ 1710000 h 3420000"/>
              <a:gd name="connsiteX8" fmla="*/ 309563 w 3729563"/>
              <a:gd name="connsiteY8" fmla="*/ 1555219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563" h="3420000">
                <a:moveTo>
                  <a:pt x="309563" y="0"/>
                </a:moveTo>
                <a:lnTo>
                  <a:pt x="3420000" y="0"/>
                </a:lnTo>
                <a:lnTo>
                  <a:pt x="3729563" y="0"/>
                </a:lnTo>
                <a:lnTo>
                  <a:pt x="3729563" y="3420000"/>
                </a:lnTo>
                <a:lnTo>
                  <a:pt x="3420000" y="3420000"/>
                </a:lnTo>
                <a:lnTo>
                  <a:pt x="309563" y="3420000"/>
                </a:lnTo>
                <a:lnTo>
                  <a:pt x="309563" y="1864782"/>
                </a:lnTo>
                <a:lnTo>
                  <a:pt x="0" y="1710000"/>
                </a:lnTo>
                <a:lnTo>
                  <a:pt x="309563" y="155521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129340" y="2535627"/>
            <a:ext cx="2814638" cy="2762787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2882017" y="2535627"/>
            <a:ext cx="2814638" cy="2762787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2553746" y="5934203"/>
            <a:ext cx="2814638" cy="2762787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9415462" y="5934203"/>
            <a:ext cx="2814638" cy="2762787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680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" grpId="0" animBg="1"/>
      <p:bldP spid="29" grpId="0" animBg="1"/>
      <p:bldP spid="56" grpId="0" animBg="1"/>
      <p:bldP spid="25" grpId="0" animBg="1"/>
      <p:bldP spid="35" grpId="0" animBg="1"/>
      <p:bldP spid="38" grpId="0" animBg="1"/>
      <p:bldP spid="42" grpId="0" animBg="1"/>
      <p:bldP spid="4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quare Images &amp; Descriptions + 1 Squa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フリーフォーム 18"/>
          <p:cNvSpPr/>
          <p:nvPr userDrawn="1"/>
        </p:nvSpPr>
        <p:spPr>
          <a:xfrm>
            <a:off x="375336" y="5605597"/>
            <a:ext cx="5364000" cy="3420000"/>
          </a:xfrm>
          <a:custGeom>
            <a:avLst/>
            <a:gdLst>
              <a:gd name="connsiteX0" fmla="*/ 0 w 5364000"/>
              <a:gd name="connsiteY0" fmla="*/ 2767393 h 3420000"/>
              <a:gd name="connsiteX1" fmla="*/ 648000 w 5364000"/>
              <a:gd name="connsiteY1" fmla="*/ 2767393 h 3420000"/>
              <a:gd name="connsiteX2" fmla="*/ 648000 w 5364000"/>
              <a:gd name="connsiteY2" fmla="*/ 3415393 h 3420000"/>
              <a:gd name="connsiteX3" fmla="*/ 0 w 5364000"/>
              <a:gd name="connsiteY3" fmla="*/ 3415393 h 3420000"/>
              <a:gd name="connsiteX4" fmla="*/ 648000 w 5364000"/>
              <a:gd name="connsiteY4" fmla="*/ 2124000 h 3420000"/>
              <a:gd name="connsiteX5" fmla="*/ 1296000 w 5364000"/>
              <a:gd name="connsiteY5" fmla="*/ 2124000 h 3420000"/>
              <a:gd name="connsiteX6" fmla="*/ 1296000 w 5364000"/>
              <a:gd name="connsiteY6" fmla="*/ 2772000 h 3420000"/>
              <a:gd name="connsiteX7" fmla="*/ 648000 w 5364000"/>
              <a:gd name="connsiteY7" fmla="*/ 2772000 h 3420000"/>
              <a:gd name="connsiteX8" fmla="*/ 1944000 w 5364000"/>
              <a:gd name="connsiteY8" fmla="*/ 0 h 3420000"/>
              <a:gd name="connsiteX9" fmla="*/ 5364000 w 5364000"/>
              <a:gd name="connsiteY9" fmla="*/ 0 h 3420000"/>
              <a:gd name="connsiteX10" fmla="*/ 5364000 w 5364000"/>
              <a:gd name="connsiteY10" fmla="*/ 3420000 h 3420000"/>
              <a:gd name="connsiteX11" fmla="*/ 1944000 w 5364000"/>
              <a:gd name="connsiteY11" fmla="*/ 3420000 h 3420000"/>
              <a:gd name="connsiteX12" fmla="*/ 1296000 w 5364000"/>
              <a:gd name="connsiteY12" fmla="*/ 3420000 h 3420000"/>
              <a:gd name="connsiteX13" fmla="*/ 1296000 w 5364000"/>
              <a:gd name="connsiteY13" fmla="*/ 2772000 h 3420000"/>
              <a:gd name="connsiteX14" fmla="*/ 1944000 w 5364000"/>
              <a:gd name="connsiteY14" fmla="*/ 2772000 h 3420000"/>
              <a:gd name="connsiteX15" fmla="*/ 1944000 w 5364000"/>
              <a:gd name="connsiteY15" fmla="*/ 2124000 h 3420000"/>
              <a:gd name="connsiteX16" fmla="*/ 1296000 w 5364000"/>
              <a:gd name="connsiteY16" fmla="*/ 2124000 h 3420000"/>
              <a:gd name="connsiteX17" fmla="*/ 1296000 w 5364000"/>
              <a:gd name="connsiteY17" fmla="*/ 1476000 h 3420000"/>
              <a:gd name="connsiteX18" fmla="*/ 1944000 w 5364000"/>
              <a:gd name="connsiteY18" fmla="*/ 1476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64000" h="3420000">
                <a:moveTo>
                  <a:pt x="0" y="2767393"/>
                </a:moveTo>
                <a:lnTo>
                  <a:pt x="648000" y="2767393"/>
                </a:lnTo>
                <a:lnTo>
                  <a:pt x="648000" y="3415393"/>
                </a:lnTo>
                <a:lnTo>
                  <a:pt x="0" y="3415393"/>
                </a:lnTo>
                <a:close/>
                <a:moveTo>
                  <a:pt x="648000" y="2124000"/>
                </a:moveTo>
                <a:lnTo>
                  <a:pt x="1296000" y="2124000"/>
                </a:lnTo>
                <a:lnTo>
                  <a:pt x="1296000" y="2772000"/>
                </a:lnTo>
                <a:lnTo>
                  <a:pt x="648000" y="2772000"/>
                </a:lnTo>
                <a:close/>
                <a:moveTo>
                  <a:pt x="1944000" y="0"/>
                </a:moveTo>
                <a:lnTo>
                  <a:pt x="5364000" y="0"/>
                </a:lnTo>
                <a:lnTo>
                  <a:pt x="5364000" y="3420000"/>
                </a:lnTo>
                <a:lnTo>
                  <a:pt x="1944000" y="3420000"/>
                </a:lnTo>
                <a:lnTo>
                  <a:pt x="1296000" y="3420000"/>
                </a:lnTo>
                <a:lnTo>
                  <a:pt x="1296000" y="2772000"/>
                </a:lnTo>
                <a:lnTo>
                  <a:pt x="1944000" y="2772000"/>
                </a:lnTo>
                <a:lnTo>
                  <a:pt x="1944000" y="2124000"/>
                </a:lnTo>
                <a:lnTo>
                  <a:pt x="1296000" y="2124000"/>
                </a:lnTo>
                <a:lnTo>
                  <a:pt x="1296000" y="1476000"/>
                </a:lnTo>
                <a:lnTo>
                  <a:pt x="1944000" y="1476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5739336" y="2185597"/>
            <a:ext cx="3420000" cy="34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9" name="図プレースホルダー 28"/>
          <p:cNvSpPr>
            <a:spLocks noGrp="1"/>
          </p:cNvSpPr>
          <p:nvPr>
            <p:ph type="pic" sz="quarter" idx="12" hasCustomPrompt="1"/>
          </p:nvPr>
        </p:nvSpPr>
        <p:spPr>
          <a:xfrm>
            <a:off x="2319336" y="2185597"/>
            <a:ext cx="3715275" cy="3420000"/>
          </a:xfrm>
          <a:custGeom>
            <a:avLst/>
            <a:gdLst>
              <a:gd name="connsiteX0" fmla="*/ 0 w 3715275"/>
              <a:gd name="connsiteY0" fmla="*/ 0 h 3420000"/>
              <a:gd name="connsiteX1" fmla="*/ 295275 w 3715275"/>
              <a:gd name="connsiteY1" fmla="*/ 0 h 3420000"/>
              <a:gd name="connsiteX2" fmla="*/ 3420000 w 3715275"/>
              <a:gd name="connsiteY2" fmla="*/ 0 h 3420000"/>
              <a:gd name="connsiteX3" fmla="*/ 3420000 w 3715275"/>
              <a:gd name="connsiteY3" fmla="*/ 1562363 h 3420000"/>
              <a:gd name="connsiteX4" fmla="*/ 3715275 w 3715275"/>
              <a:gd name="connsiteY4" fmla="*/ 1710000 h 3420000"/>
              <a:gd name="connsiteX5" fmla="*/ 3420000 w 3715275"/>
              <a:gd name="connsiteY5" fmla="*/ 1857638 h 3420000"/>
              <a:gd name="connsiteX6" fmla="*/ 3420000 w 3715275"/>
              <a:gd name="connsiteY6" fmla="*/ 3420000 h 3420000"/>
              <a:gd name="connsiteX7" fmla="*/ 295275 w 3715275"/>
              <a:gd name="connsiteY7" fmla="*/ 3420000 h 3420000"/>
              <a:gd name="connsiteX8" fmla="*/ 0 w 3715275"/>
              <a:gd name="connsiteY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5275" h="3420000">
                <a:moveTo>
                  <a:pt x="0" y="0"/>
                </a:moveTo>
                <a:lnTo>
                  <a:pt x="295275" y="0"/>
                </a:lnTo>
                <a:lnTo>
                  <a:pt x="3420000" y="0"/>
                </a:lnTo>
                <a:lnTo>
                  <a:pt x="3420000" y="1562363"/>
                </a:lnTo>
                <a:lnTo>
                  <a:pt x="3715275" y="1710000"/>
                </a:lnTo>
                <a:lnTo>
                  <a:pt x="3420000" y="1857638"/>
                </a:lnTo>
                <a:lnTo>
                  <a:pt x="3420000" y="3420000"/>
                </a:lnTo>
                <a:lnTo>
                  <a:pt x="295275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5" name="図プレースホルダー 24"/>
          <p:cNvSpPr>
            <a:spLocks noGrp="1"/>
          </p:cNvSpPr>
          <p:nvPr>
            <p:ph type="pic" sz="quarter" idx="13" hasCustomPrompt="1"/>
          </p:nvPr>
        </p:nvSpPr>
        <p:spPr>
          <a:xfrm>
            <a:off x="5429773" y="5605597"/>
            <a:ext cx="3729563" cy="3420000"/>
          </a:xfrm>
          <a:custGeom>
            <a:avLst/>
            <a:gdLst>
              <a:gd name="connsiteX0" fmla="*/ 309563 w 3729563"/>
              <a:gd name="connsiteY0" fmla="*/ 0 h 3420000"/>
              <a:gd name="connsiteX1" fmla="*/ 3420000 w 3729563"/>
              <a:gd name="connsiteY1" fmla="*/ 0 h 3420000"/>
              <a:gd name="connsiteX2" fmla="*/ 3729563 w 3729563"/>
              <a:gd name="connsiteY2" fmla="*/ 0 h 3420000"/>
              <a:gd name="connsiteX3" fmla="*/ 3729563 w 3729563"/>
              <a:gd name="connsiteY3" fmla="*/ 3420000 h 3420000"/>
              <a:gd name="connsiteX4" fmla="*/ 3420000 w 3729563"/>
              <a:gd name="connsiteY4" fmla="*/ 3420000 h 3420000"/>
              <a:gd name="connsiteX5" fmla="*/ 309563 w 3729563"/>
              <a:gd name="connsiteY5" fmla="*/ 3420000 h 3420000"/>
              <a:gd name="connsiteX6" fmla="*/ 309563 w 3729563"/>
              <a:gd name="connsiteY6" fmla="*/ 1864782 h 3420000"/>
              <a:gd name="connsiteX7" fmla="*/ 0 w 3729563"/>
              <a:gd name="connsiteY7" fmla="*/ 1710000 h 3420000"/>
              <a:gd name="connsiteX8" fmla="*/ 309563 w 3729563"/>
              <a:gd name="connsiteY8" fmla="*/ 1555219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563" h="3420000">
                <a:moveTo>
                  <a:pt x="309563" y="0"/>
                </a:moveTo>
                <a:lnTo>
                  <a:pt x="3420000" y="0"/>
                </a:lnTo>
                <a:lnTo>
                  <a:pt x="3729563" y="0"/>
                </a:lnTo>
                <a:lnTo>
                  <a:pt x="3729563" y="3420000"/>
                </a:lnTo>
                <a:lnTo>
                  <a:pt x="3420000" y="3420000"/>
                </a:lnTo>
                <a:lnTo>
                  <a:pt x="309563" y="3420000"/>
                </a:lnTo>
                <a:lnTo>
                  <a:pt x="309563" y="1864782"/>
                </a:lnTo>
                <a:lnTo>
                  <a:pt x="0" y="1710000"/>
                </a:lnTo>
                <a:lnTo>
                  <a:pt x="309563" y="15552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129340" y="2535627"/>
            <a:ext cx="2814638" cy="2762787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2553746" y="5934203"/>
            <a:ext cx="2814638" cy="2762787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9159875" y="2185329"/>
            <a:ext cx="8782949" cy="6839609"/>
          </a:xfrm>
          <a:custGeom>
            <a:avLst/>
            <a:gdLst>
              <a:gd name="connsiteX0" fmla="*/ 7486950 w 8782949"/>
              <a:gd name="connsiteY0" fmla="*/ 648000 h 6839609"/>
              <a:gd name="connsiteX1" fmla="*/ 8134949 w 8782949"/>
              <a:gd name="connsiteY1" fmla="*/ 648000 h 6839609"/>
              <a:gd name="connsiteX2" fmla="*/ 8134949 w 8782949"/>
              <a:gd name="connsiteY2" fmla="*/ 1296000 h 6839609"/>
              <a:gd name="connsiteX3" fmla="*/ 7486950 w 8782949"/>
              <a:gd name="connsiteY3" fmla="*/ 1296000 h 6839609"/>
              <a:gd name="connsiteX4" fmla="*/ 8134949 w 8782949"/>
              <a:gd name="connsiteY4" fmla="*/ 0 h 6839609"/>
              <a:gd name="connsiteX5" fmla="*/ 8782949 w 8782949"/>
              <a:gd name="connsiteY5" fmla="*/ 0 h 6839609"/>
              <a:gd name="connsiteX6" fmla="*/ 8782949 w 8782949"/>
              <a:gd name="connsiteY6" fmla="*/ 648000 h 6839609"/>
              <a:gd name="connsiteX7" fmla="*/ 8134949 w 8782949"/>
              <a:gd name="connsiteY7" fmla="*/ 648000 h 6839609"/>
              <a:gd name="connsiteX8" fmla="*/ 6838950 w 8782949"/>
              <a:gd name="connsiteY8" fmla="*/ 0 h 6839609"/>
              <a:gd name="connsiteX9" fmla="*/ 7486950 w 8782949"/>
              <a:gd name="connsiteY9" fmla="*/ 0 h 6839609"/>
              <a:gd name="connsiteX10" fmla="*/ 7486950 w 8782949"/>
              <a:gd name="connsiteY10" fmla="*/ 648000 h 6839609"/>
              <a:gd name="connsiteX11" fmla="*/ 6838950 w 8782949"/>
              <a:gd name="connsiteY11" fmla="*/ 648000 h 6839609"/>
              <a:gd name="connsiteX12" fmla="*/ 6838950 w 8782949"/>
              <a:gd name="connsiteY12" fmla="*/ 1296000 h 6839609"/>
              <a:gd name="connsiteX13" fmla="*/ 7486950 w 8782949"/>
              <a:gd name="connsiteY13" fmla="*/ 1296000 h 6839609"/>
              <a:gd name="connsiteX14" fmla="*/ 7486950 w 8782949"/>
              <a:gd name="connsiteY14" fmla="*/ 1944000 h 6839609"/>
              <a:gd name="connsiteX15" fmla="*/ 6838950 w 8782949"/>
              <a:gd name="connsiteY15" fmla="*/ 1944000 h 6839609"/>
              <a:gd name="connsiteX16" fmla="*/ 6838950 w 8782949"/>
              <a:gd name="connsiteY16" fmla="*/ 6839609 h 6839609"/>
              <a:gd name="connsiteX17" fmla="*/ 0 w 8782949"/>
              <a:gd name="connsiteY17" fmla="*/ 6839609 h 6839609"/>
              <a:gd name="connsiteX18" fmla="*/ 0 w 8782949"/>
              <a:gd name="connsiteY18" fmla="*/ 659 h 6839609"/>
              <a:gd name="connsiteX19" fmla="*/ 6838950 w 8782949"/>
              <a:gd name="connsiteY19" fmla="*/ 659 h 683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782949" h="6839609">
                <a:moveTo>
                  <a:pt x="7486950" y="648000"/>
                </a:moveTo>
                <a:lnTo>
                  <a:pt x="8134949" y="648000"/>
                </a:lnTo>
                <a:lnTo>
                  <a:pt x="8134949" y="1296000"/>
                </a:lnTo>
                <a:lnTo>
                  <a:pt x="7486950" y="1296000"/>
                </a:lnTo>
                <a:close/>
                <a:moveTo>
                  <a:pt x="8134949" y="0"/>
                </a:moveTo>
                <a:lnTo>
                  <a:pt x="8782949" y="0"/>
                </a:lnTo>
                <a:lnTo>
                  <a:pt x="8782949" y="648000"/>
                </a:lnTo>
                <a:lnTo>
                  <a:pt x="8134949" y="648000"/>
                </a:lnTo>
                <a:close/>
                <a:moveTo>
                  <a:pt x="6838950" y="0"/>
                </a:moveTo>
                <a:lnTo>
                  <a:pt x="7486950" y="0"/>
                </a:lnTo>
                <a:lnTo>
                  <a:pt x="7486950" y="648000"/>
                </a:lnTo>
                <a:lnTo>
                  <a:pt x="6838950" y="648000"/>
                </a:lnTo>
                <a:lnTo>
                  <a:pt x="6838950" y="1296000"/>
                </a:lnTo>
                <a:lnTo>
                  <a:pt x="7486950" y="1296000"/>
                </a:lnTo>
                <a:lnTo>
                  <a:pt x="7486950" y="1944000"/>
                </a:lnTo>
                <a:lnTo>
                  <a:pt x="6838950" y="1944000"/>
                </a:lnTo>
                <a:lnTo>
                  <a:pt x="6838950" y="6839609"/>
                </a:lnTo>
                <a:lnTo>
                  <a:pt x="0" y="6839609"/>
                </a:lnTo>
                <a:lnTo>
                  <a:pt x="0" y="659"/>
                </a:lnTo>
                <a:lnTo>
                  <a:pt x="6838950" y="65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210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 animBg="1"/>
      <p:bldP spid="29" grpId="0" animBg="1"/>
      <p:bldP spid="25" grpId="0" animBg="1"/>
      <p:bldP spid="4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6057900" y="9582811"/>
            <a:ext cx="6172200" cy="547603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正方形/長方形 4"/>
          <p:cNvSpPr/>
          <p:nvPr userDrawn="1"/>
        </p:nvSpPr>
        <p:spPr>
          <a:xfrm>
            <a:off x="7395029" y="6084868"/>
            <a:ext cx="3497943" cy="34979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7395029" y="6084868"/>
            <a:ext cx="3497943" cy="34979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7395029" y="6084868"/>
            <a:ext cx="3497943" cy="34979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 userDrawn="1"/>
        </p:nvSpPr>
        <p:spPr>
          <a:xfrm>
            <a:off x="7395029" y="6084868"/>
            <a:ext cx="3497943" cy="34979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7395028" y="6084867"/>
            <a:ext cx="3497943" cy="34979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7395027" y="6084867"/>
            <a:ext cx="3497943" cy="34979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057648" y="7738943"/>
            <a:ext cx="5556584" cy="11180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2057648" y="6885536"/>
            <a:ext cx="5556584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12163071" y="7602576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673767" y="7717604"/>
            <a:ext cx="5556584" cy="111808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Font typeface="Wingdings" panose="05000000000000000000" pitchFamily="2" charset="2"/>
              <a:buNone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673767" y="6864197"/>
            <a:ext cx="5556584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4297029" y="7581237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2057648" y="5507500"/>
            <a:ext cx="5556584" cy="11180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2057648" y="4654093"/>
            <a:ext cx="5556584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12163071" y="5371133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673767" y="5486161"/>
            <a:ext cx="5556584" cy="111808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Font typeface="Wingdings" panose="05000000000000000000" pitchFamily="2" charset="2"/>
              <a:buNone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673767" y="4632754"/>
            <a:ext cx="5556584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 userDrawn="1"/>
        </p:nvSpPr>
        <p:spPr>
          <a:xfrm>
            <a:off x="4297029" y="5349794"/>
            <a:ext cx="1827899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2057648" y="3250892"/>
            <a:ext cx="5556584" cy="11180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12057648" y="2397485"/>
            <a:ext cx="5556584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6" name="正方形/長方形 45"/>
          <p:cNvSpPr/>
          <p:nvPr userDrawn="1"/>
        </p:nvSpPr>
        <p:spPr>
          <a:xfrm>
            <a:off x="12163071" y="3114525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673767" y="3250892"/>
            <a:ext cx="5556584" cy="111808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Font typeface="Wingdings" panose="05000000000000000000" pitchFamily="2" charset="2"/>
              <a:buNone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673767" y="2397485"/>
            <a:ext cx="5556584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2" name="正方形/長方形 51"/>
          <p:cNvSpPr/>
          <p:nvPr userDrawn="1"/>
        </p:nvSpPr>
        <p:spPr>
          <a:xfrm>
            <a:off x="4297029" y="3114525"/>
            <a:ext cx="1827899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cxnSp>
        <p:nvCxnSpPr>
          <p:cNvPr id="10" name="直線コネクタ 9"/>
          <p:cNvCxnSpPr>
            <a:endCxn id="23" idx="1"/>
          </p:cNvCxnSpPr>
          <p:nvPr userDrawn="1"/>
        </p:nvCxnSpPr>
        <p:spPr>
          <a:xfrm flipV="1">
            <a:off x="11180893" y="7259052"/>
            <a:ext cx="876755" cy="521405"/>
          </a:xfrm>
          <a:prstGeom prst="bentConnector3">
            <a:avLst>
              <a:gd name="adj1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>
            <a:stCxn id="26" idx="3"/>
          </p:cNvCxnSpPr>
          <p:nvPr userDrawn="1"/>
        </p:nvCxnSpPr>
        <p:spPr>
          <a:xfrm flipV="1">
            <a:off x="6230351" y="7046287"/>
            <a:ext cx="732789" cy="19142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9"/>
          <p:cNvCxnSpPr>
            <a:stCxn id="54" idx="2"/>
            <a:endCxn id="42" idx="3"/>
          </p:cNvCxnSpPr>
          <p:nvPr userDrawn="1"/>
        </p:nvCxnSpPr>
        <p:spPr>
          <a:xfrm rot="10800000">
            <a:off x="6230352" y="5006271"/>
            <a:ext cx="732789" cy="42615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9"/>
          <p:cNvCxnSpPr>
            <a:stCxn id="51" idx="3"/>
            <a:endCxn id="56" idx="2"/>
          </p:cNvCxnSpPr>
          <p:nvPr userDrawn="1"/>
        </p:nvCxnSpPr>
        <p:spPr>
          <a:xfrm>
            <a:off x="6230351" y="2771001"/>
            <a:ext cx="732789" cy="104757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9"/>
          <p:cNvCxnSpPr>
            <a:stCxn id="53" idx="6"/>
            <a:endCxn id="32" idx="1"/>
          </p:cNvCxnSpPr>
          <p:nvPr userDrawn="1"/>
        </p:nvCxnSpPr>
        <p:spPr>
          <a:xfrm flipV="1">
            <a:off x="11180893" y="5027609"/>
            <a:ext cx="876755" cy="11653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9"/>
          <p:cNvCxnSpPr>
            <a:stCxn id="55" idx="6"/>
            <a:endCxn id="45" idx="1"/>
          </p:cNvCxnSpPr>
          <p:nvPr userDrawn="1"/>
        </p:nvCxnSpPr>
        <p:spPr>
          <a:xfrm flipV="1">
            <a:off x="11180893" y="2771001"/>
            <a:ext cx="876755" cy="183448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楕円 5"/>
          <p:cNvSpPr/>
          <p:nvPr userDrawn="1"/>
        </p:nvSpPr>
        <p:spPr>
          <a:xfrm>
            <a:off x="6963140" y="6902325"/>
            <a:ext cx="287924" cy="287924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/>
          <p:cNvSpPr/>
          <p:nvPr userDrawn="1"/>
        </p:nvSpPr>
        <p:spPr>
          <a:xfrm>
            <a:off x="10892969" y="6049009"/>
            <a:ext cx="287924" cy="287924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楕円 53"/>
          <p:cNvSpPr/>
          <p:nvPr userDrawn="1"/>
        </p:nvSpPr>
        <p:spPr>
          <a:xfrm>
            <a:off x="6963140" y="5288467"/>
            <a:ext cx="287924" cy="287924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/>
          <p:cNvSpPr/>
          <p:nvPr userDrawn="1"/>
        </p:nvSpPr>
        <p:spPr>
          <a:xfrm>
            <a:off x="10892969" y="4461522"/>
            <a:ext cx="287924" cy="287924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/>
          <p:cNvSpPr/>
          <p:nvPr userDrawn="1"/>
        </p:nvSpPr>
        <p:spPr>
          <a:xfrm>
            <a:off x="6963140" y="3674609"/>
            <a:ext cx="287924" cy="287924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楕円 56"/>
          <p:cNvSpPr/>
          <p:nvPr userDrawn="1"/>
        </p:nvSpPr>
        <p:spPr>
          <a:xfrm>
            <a:off x="10892969" y="7636495"/>
            <a:ext cx="287924" cy="287924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27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07918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00"/>
                            </p:stCondLst>
                            <p:childTnLst>
                              <p:par>
                                <p:cTn id="6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2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00"/>
                            </p:stCondLst>
                            <p:childTnLst>
                              <p:par>
                                <p:cTn id="75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1529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4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9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450"/>
                            </p:stCondLst>
                            <p:childTnLst>
                              <p:par>
                                <p:cTn id="8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50"/>
                            </p:stCondLst>
                            <p:childTnLst>
                              <p:par>
                                <p:cTn id="99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22843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900"/>
                            </p:stCondLst>
                            <p:childTnLst>
                              <p:par>
                                <p:cTn id="1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400"/>
                            </p:stCondLst>
                            <p:childTnLst>
                              <p:par>
                                <p:cTn id="123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30622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3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1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65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150"/>
                            </p:stCondLst>
                            <p:childTnLst>
                              <p:par>
                                <p:cTn id="1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75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250"/>
                            </p:stCondLst>
                            <p:childTnLst>
                              <p:par>
                                <p:cTn id="147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38201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760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  <p:bldP spid="4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animBg="1"/>
      <p:bldP spid="50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/>
      <p:bldP spid="6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円/楕円 4"/>
          <p:cNvSpPr/>
          <p:nvPr userDrawn="1"/>
        </p:nvSpPr>
        <p:spPr>
          <a:xfrm>
            <a:off x="7687620" y="5855660"/>
            <a:ext cx="2947208" cy="295143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6057900" y="9582811"/>
            <a:ext cx="6172200" cy="547603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6731302"/>
            <a:ext cx="1200150" cy="1200150"/>
          </a:xfrm>
          <a:scene3d>
            <a:camera prst="isometricTopUp"/>
            <a:lightRig rig="threePt" dir="t"/>
          </a:scene3d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8771523" y="5928642"/>
            <a:ext cx="1919703" cy="2519851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円/楕円 4"/>
          <p:cNvSpPr/>
          <p:nvPr userDrawn="1"/>
        </p:nvSpPr>
        <p:spPr>
          <a:xfrm>
            <a:off x="7687620" y="4267518"/>
            <a:ext cx="2947208" cy="295143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図プレースホルダー 7"/>
          <p:cNvSpPr>
            <a:spLocks noGrp="1"/>
          </p:cNvSpPr>
          <p:nvPr>
            <p:ph type="pic" sz="quarter" idx="13" hasCustomPrompt="1"/>
          </p:nvPr>
        </p:nvSpPr>
        <p:spPr>
          <a:xfrm>
            <a:off x="8543925" y="5143160"/>
            <a:ext cx="1200150" cy="1200150"/>
          </a:xfrm>
          <a:scene3d>
            <a:camera prst="isometricTopUp"/>
            <a:lightRig rig="threePt" dir="t"/>
          </a:scene3d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 userDrawn="1"/>
        </p:nvSpPr>
        <p:spPr>
          <a:xfrm>
            <a:off x="8756024" y="4354634"/>
            <a:ext cx="1919703" cy="2519851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円/楕円 4"/>
          <p:cNvSpPr/>
          <p:nvPr userDrawn="1"/>
        </p:nvSpPr>
        <p:spPr>
          <a:xfrm>
            <a:off x="7670396" y="2617537"/>
            <a:ext cx="2947208" cy="295143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図プレースホルダー 7"/>
          <p:cNvSpPr>
            <a:spLocks noGrp="1"/>
          </p:cNvSpPr>
          <p:nvPr>
            <p:ph type="pic" sz="quarter" idx="14" hasCustomPrompt="1"/>
          </p:nvPr>
        </p:nvSpPr>
        <p:spPr>
          <a:xfrm>
            <a:off x="8526701" y="3493179"/>
            <a:ext cx="1200150" cy="1200150"/>
          </a:xfrm>
          <a:scene3d>
            <a:camera prst="isometricTopUp"/>
            <a:lightRig rig="threePt" dir="t"/>
          </a:scene3d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952437" y="7234684"/>
            <a:ext cx="5827206" cy="1798239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7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952437" y="6245363"/>
            <a:ext cx="5827206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8" name="正方形/長方形 67"/>
          <p:cNvSpPr/>
          <p:nvPr userDrawn="1"/>
        </p:nvSpPr>
        <p:spPr>
          <a:xfrm>
            <a:off x="4821646" y="7010529"/>
            <a:ext cx="1827899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1542805" y="5420714"/>
            <a:ext cx="5827206" cy="1798239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1542805" y="4431393"/>
            <a:ext cx="58272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 userDrawn="1"/>
        </p:nvSpPr>
        <p:spPr>
          <a:xfrm>
            <a:off x="11650302" y="5196559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72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952437" y="3712889"/>
            <a:ext cx="5827206" cy="1798239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952437" y="2723568"/>
            <a:ext cx="5827206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4" name="正方形/長方形 73"/>
          <p:cNvSpPr/>
          <p:nvPr userDrawn="1"/>
        </p:nvSpPr>
        <p:spPr>
          <a:xfrm>
            <a:off x="4821646" y="3488734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522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8" grpId="0"/>
      <p:bldP spid="9" grpId="0" animBg="1"/>
      <p:bldP spid="9" grpId="1" animBg="1"/>
      <p:bldP spid="48" grpId="0" animBg="1"/>
      <p:bldP spid="49" grpId="0"/>
      <p:bldP spid="64" grpId="0" animBg="1"/>
      <p:bldP spid="64" grpId="1" animBg="1"/>
      <p:bldP spid="58" grpId="0" animBg="1"/>
      <p:bldP spid="62" grpId="0"/>
      <p:bldP spid="65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8" grpId="0" animBg="1"/>
      <p:bldP spid="6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/>
      <p:bldP spid="7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animBg="1"/>
    </p:bldLst>
  </p:timing>
  <p:extLst>
    <p:ext uri="{DCECCB84-F9BA-43D5-87BE-67443E8EF086}">
      <p15:sldGuideLst xmlns:p15="http://schemas.microsoft.com/office/powerpoint/2012/main">
        <p15:guide id="1" orient="horz" pos="3262" userDrawn="1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8" name="円/楕円 4"/>
          <p:cNvSpPr/>
          <p:nvPr userDrawn="1"/>
        </p:nvSpPr>
        <p:spPr>
          <a:xfrm rot="5400000">
            <a:off x="6736438" y="3234592"/>
            <a:ext cx="2284254" cy="2287530"/>
          </a:xfrm>
          <a:prstGeom prst="snip1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7025891" y="3459174"/>
            <a:ext cx="1630680" cy="170475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543540" y="3992992"/>
            <a:ext cx="5827206" cy="145377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543540" y="3003671"/>
            <a:ext cx="5827206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4412749" y="3768837"/>
            <a:ext cx="1827899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1877319" y="3992992"/>
            <a:ext cx="5827206" cy="145377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1877319" y="3003671"/>
            <a:ext cx="58272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 userDrawn="1"/>
        </p:nvSpPr>
        <p:spPr>
          <a:xfrm>
            <a:off x="11984816" y="3768837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536802" y="6753752"/>
            <a:ext cx="5827206" cy="145377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536802" y="5764431"/>
            <a:ext cx="5827206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4406011" y="6529597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11877319" y="6753752"/>
            <a:ext cx="5827206" cy="145377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11877319" y="5764431"/>
            <a:ext cx="58272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7" name="正方形/長方形 46"/>
          <p:cNvSpPr/>
          <p:nvPr userDrawn="1"/>
        </p:nvSpPr>
        <p:spPr>
          <a:xfrm>
            <a:off x="11984816" y="6529597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17" name="円/楕円 4"/>
          <p:cNvSpPr/>
          <p:nvPr userDrawn="1"/>
        </p:nvSpPr>
        <p:spPr>
          <a:xfrm rot="10800000">
            <a:off x="9267916" y="3232954"/>
            <a:ext cx="2284254" cy="2287530"/>
          </a:xfrm>
          <a:prstGeom prst="snip1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9593065" y="3459174"/>
            <a:ext cx="1630680" cy="170475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19" name="円/楕円 4"/>
          <p:cNvSpPr/>
          <p:nvPr userDrawn="1"/>
        </p:nvSpPr>
        <p:spPr>
          <a:xfrm>
            <a:off x="6736438" y="5764432"/>
            <a:ext cx="2284254" cy="2287530"/>
          </a:xfrm>
          <a:prstGeom prst="snip1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7025891" y="5970306"/>
            <a:ext cx="1630680" cy="170475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0" name="円/楕円 4"/>
          <p:cNvSpPr/>
          <p:nvPr userDrawn="1"/>
        </p:nvSpPr>
        <p:spPr>
          <a:xfrm rot="16200000">
            <a:off x="9266278" y="5762794"/>
            <a:ext cx="2284254" cy="2287530"/>
          </a:xfrm>
          <a:prstGeom prst="snip1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9593065" y="5970306"/>
            <a:ext cx="1630680" cy="170475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6296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"/>
                            </p:stCondLst>
                            <p:childTnLst>
                              <p:par>
                                <p:cTn id="8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2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750"/>
                            </p:stCondLst>
                            <p:childTnLst>
                              <p:par>
                                <p:cTn id="112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0"/>
                            </p:stCondLst>
                            <p:childTnLst>
                              <p:par>
                                <p:cTn id="125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75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1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4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animBg="1"/>
      <p:bldP spid="17" grpId="0" animBg="1"/>
      <p:bldP spid="17" grpId="1" animBg="1"/>
      <p:bldP spid="22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19" grpId="1" animBg="1"/>
      <p:bldP spid="2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0" grpId="1" animBg="1"/>
      <p:bldP spid="2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e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2" name="フリーフォーム 51"/>
          <p:cNvSpPr/>
          <p:nvPr userDrawn="1"/>
        </p:nvSpPr>
        <p:spPr>
          <a:xfrm>
            <a:off x="9167574" y="2741622"/>
            <a:ext cx="2736850" cy="3170216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フリーフォーム 52"/>
          <p:cNvSpPr/>
          <p:nvPr userDrawn="1"/>
        </p:nvSpPr>
        <p:spPr>
          <a:xfrm rot="5400000">
            <a:off x="8950891" y="5268130"/>
            <a:ext cx="2736850" cy="3170216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フリーフォーム 53"/>
          <p:cNvSpPr/>
          <p:nvPr userDrawn="1"/>
        </p:nvSpPr>
        <p:spPr>
          <a:xfrm rot="10800000">
            <a:off x="6430724" y="5051447"/>
            <a:ext cx="2736850" cy="3170216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フリーフォーム 54"/>
          <p:cNvSpPr/>
          <p:nvPr userDrawn="1"/>
        </p:nvSpPr>
        <p:spPr>
          <a:xfrm rot="16200000">
            <a:off x="6647406" y="2524939"/>
            <a:ext cx="2736850" cy="3170216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1877319" y="3357426"/>
            <a:ext cx="5827206" cy="145377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1877319" y="2368105"/>
            <a:ext cx="58272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 userDrawn="1"/>
        </p:nvSpPr>
        <p:spPr>
          <a:xfrm>
            <a:off x="11984816" y="3133271"/>
            <a:ext cx="1827899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59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11904424" y="7219476"/>
            <a:ext cx="5827206" cy="145377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11904424" y="6230155"/>
            <a:ext cx="5827206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1" name="正方形/長方形 60"/>
          <p:cNvSpPr/>
          <p:nvPr userDrawn="1"/>
        </p:nvSpPr>
        <p:spPr>
          <a:xfrm>
            <a:off x="12011921" y="6995321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543540" y="7219476"/>
            <a:ext cx="5827206" cy="145377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543540" y="6230155"/>
            <a:ext cx="5827206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 userDrawn="1"/>
        </p:nvSpPr>
        <p:spPr>
          <a:xfrm>
            <a:off x="4412749" y="6995321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543540" y="3357426"/>
            <a:ext cx="5827206" cy="145377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543540" y="2368105"/>
            <a:ext cx="5827206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0" name="正方形/長方形 69"/>
          <p:cNvSpPr/>
          <p:nvPr userDrawn="1"/>
        </p:nvSpPr>
        <p:spPr>
          <a:xfrm>
            <a:off x="4412749" y="3133271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71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10319316" y="3740054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2" name="図プレースホルダー 25"/>
          <p:cNvSpPr>
            <a:spLocks noGrp="1"/>
          </p:cNvSpPr>
          <p:nvPr>
            <p:ph type="pic" sz="quarter" idx="29" hasCustomPrompt="1"/>
          </p:nvPr>
        </p:nvSpPr>
        <p:spPr>
          <a:xfrm>
            <a:off x="10319316" y="653823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3" name="図プレースホルダー 25"/>
          <p:cNvSpPr>
            <a:spLocks noGrp="1"/>
          </p:cNvSpPr>
          <p:nvPr>
            <p:ph type="pic" sz="quarter" idx="30" hasCustomPrompt="1"/>
          </p:nvPr>
        </p:nvSpPr>
        <p:spPr>
          <a:xfrm>
            <a:off x="7350100" y="6550611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4" name="図プレースホルダー 25"/>
          <p:cNvSpPr>
            <a:spLocks noGrp="1"/>
          </p:cNvSpPr>
          <p:nvPr>
            <p:ph type="pic" sz="quarter" idx="31" hasCustomPrompt="1"/>
          </p:nvPr>
        </p:nvSpPr>
        <p:spPr>
          <a:xfrm>
            <a:off x="7350100" y="3740054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9710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75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250"/>
                            </p:stCondLst>
                            <p:childTnLst>
                              <p:par>
                                <p:cTn id="10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750"/>
                            </p:stCondLst>
                            <p:childTnLst>
                              <p:par>
                                <p:cTn id="12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  <p:bldP spid="5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animBg="1"/>
      <p:bldP spid="6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  <p:bldP spid="6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animBg="1"/>
      <p:bldP spid="71" grpId="0"/>
      <p:bldP spid="72" grpId="0"/>
      <p:bldP spid="73" grpId="0"/>
      <p:bldP spid="74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山形 6"/>
          <p:cNvSpPr/>
          <p:nvPr userDrawn="1"/>
        </p:nvSpPr>
        <p:spPr>
          <a:xfrm>
            <a:off x="892704" y="4364211"/>
            <a:ext cx="4173971" cy="566057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bg1"/>
                </a:solidFill>
              </a:rPr>
              <a:t>01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50" name="山形 49"/>
          <p:cNvSpPr/>
          <p:nvPr userDrawn="1"/>
        </p:nvSpPr>
        <p:spPr>
          <a:xfrm>
            <a:off x="4970029" y="4364211"/>
            <a:ext cx="4173971" cy="566057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bg1"/>
                </a:solidFill>
              </a:rPr>
              <a:t>02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51" name="山形 50"/>
          <p:cNvSpPr/>
          <p:nvPr userDrawn="1"/>
        </p:nvSpPr>
        <p:spPr>
          <a:xfrm>
            <a:off x="9047354" y="4364211"/>
            <a:ext cx="4173971" cy="566057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bg1"/>
                </a:solidFill>
              </a:rPr>
              <a:t>03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52" name="山形 51"/>
          <p:cNvSpPr/>
          <p:nvPr userDrawn="1"/>
        </p:nvSpPr>
        <p:spPr>
          <a:xfrm>
            <a:off x="13124679" y="4364210"/>
            <a:ext cx="4173971" cy="566057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bg1"/>
                </a:solidFill>
              </a:rPr>
              <a:t>04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92704" y="5082981"/>
            <a:ext cx="3928885" cy="3149248"/>
          </a:xfrm>
        </p:spPr>
        <p:txBody>
          <a:bodyPr>
            <a:normAutofit/>
          </a:bodyPr>
          <a:lstStyle>
            <a:lvl1pPr marL="342900" indent="-342900" algn="l"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892704" y="2713221"/>
            <a:ext cx="3928885" cy="146480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5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4970029" y="5082981"/>
            <a:ext cx="3928885" cy="3149248"/>
          </a:xfrm>
        </p:spPr>
        <p:txBody>
          <a:bodyPr>
            <a:normAutofit/>
          </a:bodyPr>
          <a:lstStyle>
            <a:lvl1pPr marL="342900" indent="-342900" algn="l"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4970029" y="2713221"/>
            <a:ext cx="3928885" cy="146480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9047354" y="5082981"/>
            <a:ext cx="3928885" cy="3149248"/>
          </a:xfrm>
        </p:spPr>
        <p:txBody>
          <a:bodyPr>
            <a:normAutofit/>
          </a:bodyPr>
          <a:lstStyle>
            <a:lvl1pPr marL="342900" indent="-342900" algn="l"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9047354" y="2713221"/>
            <a:ext cx="3928885" cy="146480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9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3124679" y="5082981"/>
            <a:ext cx="3928885" cy="3149248"/>
          </a:xfrm>
        </p:spPr>
        <p:txBody>
          <a:bodyPr>
            <a:normAutofit/>
          </a:bodyPr>
          <a:lstStyle>
            <a:lvl1pPr marL="342900" indent="-342900" algn="l"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3124679" y="2713221"/>
            <a:ext cx="3928885" cy="146480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20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0" grpId="0" animBg="1"/>
      <p:bldP spid="51" grpId="0" animBg="1"/>
      <p:bldP spid="52" grpId="0" animBg="1"/>
      <p:bldP spid="5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3" name="円/楕円 30"/>
          <p:cNvSpPr/>
          <p:nvPr userDrawn="1"/>
        </p:nvSpPr>
        <p:spPr>
          <a:xfrm>
            <a:off x="8506495" y="5688869"/>
            <a:ext cx="1275009" cy="3502148"/>
          </a:xfrm>
          <a:custGeom>
            <a:avLst/>
            <a:gdLst/>
            <a:ahLst/>
            <a:cxnLst/>
            <a:rect l="l" t="t" r="r" b="b"/>
            <a:pathLst>
              <a:path w="1104899" h="3034897">
                <a:moveTo>
                  <a:pt x="183061" y="452441"/>
                </a:moveTo>
                <a:lnTo>
                  <a:pt x="202039" y="456272"/>
                </a:lnTo>
                <a:cubicBezTo>
                  <a:pt x="206033" y="453928"/>
                  <a:pt x="210452" y="453407"/>
                  <a:pt x="214967" y="453259"/>
                </a:cubicBezTo>
                <a:cubicBezTo>
                  <a:pt x="238093" y="484350"/>
                  <a:pt x="275364" y="503415"/>
                  <a:pt x="317087" y="503415"/>
                </a:cubicBezTo>
                <a:cubicBezTo>
                  <a:pt x="359170" y="503415"/>
                  <a:pt x="396722" y="484021"/>
                  <a:pt x="419760" y="452441"/>
                </a:cubicBezTo>
                <a:lnTo>
                  <a:pt x="446511" y="452441"/>
                </a:lnTo>
                <a:cubicBezTo>
                  <a:pt x="469549" y="484021"/>
                  <a:pt x="507100" y="503415"/>
                  <a:pt x="549182" y="503415"/>
                </a:cubicBezTo>
                <a:cubicBezTo>
                  <a:pt x="591264" y="503415"/>
                  <a:pt x="628817" y="484021"/>
                  <a:pt x="651855" y="452441"/>
                </a:cubicBezTo>
                <a:lnTo>
                  <a:pt x="685142" y="452441"/>
                </a:lnTo>
                <a:cubicBezTo>
                  <a:pt x="708180" y="484021"/>
                  <a:pt x="745733" y="503416"/>
                  <a:pt x="787815" y="503416"/>
                </a:cubicBezTo>
                <a:lnTo>
                  <a:pt x="837422" y="492397"/>
                </a:lnTo>
                <a:lnTo>
                  <a:pt x="848931" y="487050"/>
                </a:lnTo>
                <a:cubicBezTo>
                  <a:pt x="864198" y="480284"/>
                  <a:pt x="877135" y="469629"/>
                  <a:pt x="887585" y="456745"/>
                </a:cubicBezTo>
                <a:lnTo>
                  <a:pt x="889654" y="457620"/>
                </a:lnTo>
                <a:cubicBezTo>
                  <a:pt x="897429" y="453526"/>
                  <a:pt x="906239" y="452441"/>
                  <a:pt x="915302" y="452441"/>
                </a:cubicBezTo>
                <a:cubicBezTo>
                  <a:pt x="976685" y="452441"/>
                  <a:pt x="1026445" y="502202"/>
                  <a:pt x="1026445" y="563585"/>
                </a:cubicBezTo>
                <a:cubicBezTo>
                  <a:pt x="1026445" y="609396"/>
                  <a:pt x="998729" y="648734"/>
                  <a:pt x="959102" y="665631"/>
                </a:cubicBezTo>
                <a:cubicBezTo>
                  <a:pt x="841569" y="804451"/>
                  <a:pt x="762079" y="1001460"/>
                  <a:pt x="743903" y="1223908"/>
                </a:cubicBezTo>
                <a:lnTo>
                  <a:pt x="840117" y="1223908"/>
                </a:lnTo>
                <a:cubicBezTo>
                  <a:pt x="885252" y="1223908"/>
                  <a:pt x="921841" y="1260497"/>
                  <a:pt x="921841" y="1305632"/>
                </a:cubicBezTo>
                <a:lnTo>
                  <a:pt x="921840" y="1305632"/>
                </a:lnTo>
                <a:cubicBezTo>
                  <a:pt x="921840" y="1350767"/>
                  <a:pt x="885251" y="1387356"/>
                  <a:pt x="840116" y="1387356"/>
                </a:cubicBezTo>
                <a:lnTo>
                  <a:pt x="733571" y="1387356"/>
                </a:lnTo>
                <a:lnTo>
                  <a:pt x="732242" y="1435725"/>
                </a:lnTo>
                <a:cubicBezTo>
                  <a:pt x="732242" y="1834241"/>
                  <a:pt x="840619" y="2186259"/>
                  <a:pt x="1006562" y="2397455"/>
                </a:cubicBezTo>
                <a:lnTo>
                  <a:pt x="1005198" y="2397455"/>
                </a:lnTo>
                <a:cubicBezTo>
                  <a:pt x="1027765" y="2397455"/>
                  <a:pt x="1046060" y="2415750"/>
                  <a:pt x="1046060" y="2438317"/>
                </a:cubicBezTo>
                <a:lnTo>
                  <a:pt x="1046059" y="2438317"/>
                </a:lnTo>
                <a:cubicBezTo>
                  <a:pt x="1046059" y="2450137"/>
                  <a:pt x="1041040" y="2460785"/>
                  <a:pt x="1032621" y="2467820"/>
                </a:cubicBezTo>
                <a:cubicBezTo>
                  <a:pt x="1079361" y="2530209"/>
                  <a:pt x="1104899" y="2603760"/>
                  <a:pt x="1104899" y="2682076"/>
                </a:cubicBezTo>
                <a:cubicBezTo>
                  <a:pt x="1104899" y="2769275"/>
                  <a:pt x="1073240" y="2850566"/>
                  <a:pt x="1015880" y="2916671"/>
                </a:cubicBezTo>
                <a:cubicBezTo>
                  <a:pt x="1041463" y="2932650"/>
                  <a:pt x="1057500" y="2961309"/>
                  <a:pt x="1057500" y="2993714"/>
                </a:cubicBezTo>
                <a:lnTo>
                  <a:pt x="1057500" y="3034897"/>
                </a:lnTo>
                <a:lnTo>
                  <a:pt x="881231" y="3034897"/>
                </a:lnTo>
                <a:lnTo>
                  <a:pt x="223669" y="3034897"/>
                </a:lnTo>
                <a:lnTo>
                  <a:pt x="47401" y="3034897"/>
                </a:lnTo>
                <a:lnTo>
                  <a:pt x="47401" y="2993714"/>
                </a:lnTo>
                <a:cubicBezTo>
                  <a:pt x="47401" y="2961309"/>
                  <a:pt x="63437" y="2932651"/>
                  <a:pt x="89020" y="2916671"/>
                </a:cubicBezTo>
                <a:cubicBezTo>
                  <a:pt x="31659" y="2850567"/>
                  <a:pt x="0" y="2769275"/>
                  <a:pt x="0" y="2682076"/>
                </a:cubicBezTo>
                <a:cubicBezTo>
                  <a:pt x="0" y="2605483"/>
                  <a:pt x="24427" y="2533448"/>
                  <a:pt x="69407" y="2472045"/>
                </a:cubicBezTo>
                <a:cubicBezTo>
                  <a:pt x="54818" y="2467950"/>
                  <a:pt x="45766" y="2454190"/>
                  <a:pt x="45766" y="2438317"/>
                </a:cubicBezTo>
                <a:cubicBezTo>
                  <a:pt x="45766" y="2415750"/>
                  <a:pt x="64061" y="2397455"/>
                  <a:pt x="86628" y="2397455"/>
                </a:cubicBezTo>
                <a:lnTo>
                  <a:pt x="92234" y="2397455"/>
                </a:lnTo>
                <a:cubicBezTo>
                  <a:pt x="258177" y="2186259"/>
                  <a:pt x="366555" y="1834241"/>
                  <a:pt x="366555" y="1435725"/>
                </a:cubicBezTo>
                <a:lnTo>
                  <a:pt x="365225" y="1387355"/>
                </a:lnTo>
                <a:lnTo>
                  <a:pt x="258248" y="1387355"/>
                </a:lnTo>
                <a:cubicBezTo>
                  <a:pt x="213113" y="1387355"/>
                  <a:pt x="176524" y="1350767"/>
                  <a:pt x="176524" y="1305632"/>
                </a:cubicBezTo>
                <a:cubicBezTo>
                  <a:pt x="176524" y="1260497"/>
                  <a:pt x="213113" y="1223908"/>
                  <a:pt x="258248" y="1223908"/>
                </a:cubicBezTo>
                <a:lnTo>
                  <a:pt x="349409" y="1223908"/>
                </a:lnTo>
                <a:cubicBezTo>
                  <a:pt x="332627" y="1001981"/>
                  <a:pt x="254734" y="804966"/>
                  <a:pt x="138681" y="665240"/>
                </a:cubicBezTo>
                <a:cubicBezTo>
                  <a:pt x="99339" y="648314"/>
                  <a:pt x="71918" y="609152"/>
                  <a:pt x="71918" y="563585"/>
                </a:cubicBezTo>
                <a:cubicBezTo>
                  <a:pt x="71918" y="502202"/>
                  <a:pt x="121678" y="452441"/>
                  <a:pt x="183061" y="452441"/>
                </a:cubicBezTo>
                <a:close/>
                <a:moveTo>
                  <a:pt x="545913" y="0"/>
                </a:moveTo>
                <a:cubicBezTo>
                  <a:pt x="656041" y="0"/>
                  <a:pt x="745318" y="89277"/>
                  <a:pt x="745318" y="199405"/>
                </a:cubicBezTo>
                <a:cubicBezTo>
                  <a:pt x="745318" y="309533"/>
                  <a:pt x="656041" y="398810"/>
                  <a:pt x="545913" y="398810"/>
                </a:cubicBezTo>
                <a:cubicBezTo>
                  <a:pt x="435785" y="398810"/>
                  <a:pt x="346508" y="309533"/>
                  <a:pt x="346508" y="199405"/>
                </a:cubicBezTo>
                <a:cubicBezTo>
                  <a:pt x="346508" y="89277"/>
                  <a:pt x="435785" y="0"/>
                  <a:pt x="545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6157916" y="3023183"/>
            <a:ext cx="5998233" cy="590539"/>
          </a:xfrm>
        </p:spPr>
        <p:txBody>
          <a:bodyPr>
            <a:normAutofit/>
          </a:bodyPr>
          <a:lstStyle>
            <a:lvl1pPr algn="ctr"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157916" y="2191030"/>
            <a:ext cx="5998233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8243083" y="2899044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4"/>
          <p:cNvSpPr/>
          <p:nvPr userDrawn="1"/>
        </p:nvSpPr>
        <p:spPr>
          <a:xfrm>
            <a:off x="8611939" y="3755995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8865196" y="4010067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円/楕円 4"/>
          <p:cNvSpPr/>
          <p:nvPr userDrawn="1"/>
        </p:nvSpPr>
        <p:spPr>
          <a:xfrm>
            <a:off x="10701039" y="5228213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図プレースホルダー 25"/>
          <p:cNvSpPr>
            <a:spLocks noGrp="1"/>
          </p:cNvSpPr>
          <p:nvPr>
            <p:ph type="pic" sz="quarter" idx="15" hasCustomPrompt="1"/>
          </p:nvPr>
        </p:nvSpPr>
        <p:spPr>
          <a:xfrm>
            <a:off x="10954296" y="5482285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2090811" y="5624558"/>
            <a:ext cx="4250597" cy="1096266"/>
          </a:xfrm>
        </p:spPr>
        <p:txBody>
          <a:bodyPr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2090811" y="4792405"/>
            <a:ext cx="425059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 userDrawn="1"/>
        </p:nvSpPr>
        <p:spPr>
          <a:xfrm>
            <a:off x="12176539" y="5500419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46" name="円/楕円 4"/>
          <p:cNvSpPr/>
          <p:nvPr userDrawn="1"/>
        </p:nvSpPr>
        <p:spPr>
          <a:xfrm>
            <a:off x="6519919" y="5223843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6773176" y="5477915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989683" y="5620188"/>
            <a:ext cx="4250597" cy="1096266"/>
          </a:xfrm>
        </p:spPr>
        <p:txBody>
          <a:bodyPr>
            <a:normAutofit/>
          </a:bodyPr>
          <a:lstStyle>
            <a:lvl1pPr algn="r"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989683" y="4788035"/>
            <a:ext cx="4250597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1" name="正方形/長方形 60"/>
          <p:cNvSpPr/>
          <p:nvPr userDrawn="1"/>
        </p:nvSpPr>
        <p:spPr>
          <a:xfrm>
            <a:off x="4312365" y="5496049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62" name="円/楕円 4"/>
          <p:cNvSpPr/>
          <p:nvPr userDrawn="1"/>
        </p:nvSpPr>
        <p:spPr>
          <a:xfrm>
            <a:off x="11880418" y="7357555"/>
            <a:ext cx="1136515" cy="1138145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図プレースホルダー 25"/>
          <p:cNvSpPr>
            <a:spLocks noGrp="1"/>
          </p:cNvSpPr>
          <p:nvPr>
            <p:ph type="pic" sz="quarter" idx="21" hasCustomPrompt="1"/>
          </p:nvPr>
        </p:nvSpPr>
        <p:spPr>
          <a:xfrm>
            <a:off x="12133675" y="7611627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4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3270190" y="7753900"/>
            <a:ext cx="4250597" cy="1096266"/>
          </a:xfrm>
        </p:spPr>
        <p:txBody>
          <a:bodyPr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3270190" y="6921747"/>
            <a:ext cx="425059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6" name="正方形/長方形 65"/>
          <p:cNvSpPr/>
          <p:nvPr userDrawn="1"/>
        </p:nvSpPr>
        <p:spPr>
          <a:xfrm>
            <a:off x="13355918" y="7629761"/>
            <a:ext cx="1827899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67" name="円/楕円 4"/>
          <p:cNvSpPr/>
          <p:nvPr userDrawn="1"/>
        </p:nvSpPr>
        <p:spPr>
          <a:xfrm>
            <a:off x="5346461" y="7361665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図プレースホルダー 25"/>
          <p:cNvSpPr>
            <a:spLocks noGrp="1"/>
          </p:cNvSpPr>
          <p:nvPr>
            <p:ph type="pic" sz="quarter" idx="24" hasCustomPrompt="1"/>
          </p:nvPr>
        </p:nvSpPr>
        <p:spPr>
          <a:xfrm>
            <a:off x="5599718" y="7615737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816225" y="7758010"/>
            <a:ext cx="4250597" cy="1096266"/>
          </a:xfrm>
        </p:spPr>
        <p:txBody>
          <a:bodyPr>
            <a:normAutofit/>
          </a:bodyPr>
          <a:lstStyle>
            <a:lvl1pPr algn="r"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816225" y="6925857"/>
            <a:ext cx="4250597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 userDrawn="1"/>
        </p:nvSpPr>
        <p:spPr>
          <a:xfrm>
            <a:off x="3138907" y="7633871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29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75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25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7" grpId="0" animBg="1"/>
      <p:bldP spid="38" grpId="0"/>
      <p:bldP spid="39" grpId="0" animBg="1"/>
      <p:bldP spid="40" grpId="0"/>
      <p:bldP spid="4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46" grpId="0" animBg="1"/>
      <p:bldP spid="47" grpId="0"/>
      <p:bldP spid="4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animBg="1"/>
      <p:bldP spid="62" grpId="0" animBg="1"/>
      <p:bldP spid="63" grpId="0"/>
      <p:bldP spid="6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6" grpId="0" animBg="1"/>
      <p:bldP spid="67" grpId="0" animBg="1"/>
      <p:bldP spid="68" grpId="0"/>
      <p:bldP spid="69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/>
    </p:bldLst>
  </p:timing>
  <p:extLst>
    <p:ext uri="{DCECCB84-F9BA-43D5-87BE-67443E8EF086}">
      <p15:sldGuideLst xmlns:p15="http://schemas.microsoft.com/office/powerpoint/2012/main">
        <p15:guide id="1" orient="horz" pos="3194" userDrawn="1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5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9537980" y="2238722"/>
            <a:ext cx="7854670" cy="113191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円/楕円 4"/>
          <p:cNvSpPr/>
          <p:nvPr userDrawn="1"/>
        </p:nvSpPr>
        <p:spPr>
          <a:xfrm>
            <a:off x="8217564" y="2232491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 userDrawn="1"/>
        </p:nvSpPr>
        <p:spPr>
          <a:xfrm>
            <a:off x="8341124" y="2447620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01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9537980" y="3645050"/>
            <a:ext cx="7854670" cy="113191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円/楕円 4"/>
          <p:cNvSpPr/>
          <p:nvPr userDrawn="1"/>
        </p:nvSpPr>
        <p:spPr>
          <a:xfrm>
            <a:off x="8217564" y="3638819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 userDrawn="1"/>
        </p:nvSpPr>
        <p:spPr>
          <a:xfrm>
            <a:off x="8341124" y="3853948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02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37980" y="5051378"/>
            <a:ext cx="7854670" cy="113191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4"/>
          <p:cNvSpPr/>
          <p:nvPr userDrawn="1"/>
        </p:nvSpPr>
        <p:spPr>
          <a:xfrm>
            <a:off x="8217564" y="5045147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 userDrawn="1"/>
        </p:nvSpPr>
        <p:spPr>
          <a:xfrm>
            <a:off x="8341124" y="5260276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03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9537980" y="6457706"/>
            <a:ext cx="7854670" cy="113191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円/楕円 4"/>
          <p:cNvSpPr/>
          <p:nvPr userDrawn="1"/>
        </p:nvSpPr>
        <p:spPr>
          <a:xfrm>
            <a:off x="8217564" y="6451475"/>
            <a:ext cx="1136515" cy="1138145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 userDrawn="1"/>
        </p:nvSpPr>
        <p:spPr>
          <a:xfrm>
            <a:off x="8341124" y="6666604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04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9537980" y="7864032"/>
            <a:ext cx="7854670" cy="1131914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円/楕円 4"/>
          <p:cNvSpPr/>
          <p:nvPr userDrawn="1"/>
        </p:nvSpPr>
        <p:spPr>
          <a:xfrm>
            <a:off x="8217564" y="7857801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 userDrawn="1"/>
        </p:nvSpPr>
        <p:spPr>
          <a:xfrm>
            <a:off x="8341124" y="8072930"/>
            <a:ext cx="88939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</a:rPr>
              <a:t>05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808892" y="2215248"/>
            <a:ext cx="6752493" cy="678069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2328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25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25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5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75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75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00"/>
                            </p:stCondLst>
                            <p:childTnLst>
                              <p:par>
                                <p:cTn id="6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25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/>
      <p:bldP spid="2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/>
      <p:bldP spid="2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/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フリーフォーム 41"/>
          <p:cNvSpPr/>
          <p:nvPr userDrawn="1"/>
        </p:nvSpPr>
        <p:spPr>
          <a:xfrm rot="2700000">
            <a:off x="6793057" y="1649341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フリーフォーム 40"/>
          <p:cNvSpPr/>
          <p:nvPr userDrawn="1"/>
        </p:nvSpPr>
        <p:spPr>
          <a:xfrm rot="2700000">
            <a:off x="2128748" y="4721436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フリーフォーム 42"/>
          <p:cNvSpPr/>
          <p:nvPr userDrawn="1"/>
        </p:nvSpPr>
        <p:spPr>
          <a:xfrm rot="2700000">
            <a:off x="12367248" y="3089076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フリーフォーム 43"/>
          <p:cNvSpPr/>
          <p:nvPr userDrawn="1"/>
        </p:nvSpPr>
        <p:spPr>
          <a:xfrm rot="2700000">
            <a:off x="6195271" y="6129705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3326919" y="1476686"/>
            <a:ext cx="5412207" cy="5190503"/>
            <a:chOff x="3326919" y="1476686"/>
            <a:chExt cx="5412207" cy="5190503"/>
          </a:xfrm>
        </p:grpSpPr>
        <p:sp>
          <p:nvSpPr>
            <p:cNvPr id="38" name="フリーフォーム 37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" name="テキスト ボックス 5"/>
            <p:cNvSpPr txBox="1"/>
            <p:nvPr userDrawn="1"/>
          </p:nvSpPr>
          <p:spPr>
            <a:xfrm>
              <a:off x="7599070" y="3510121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01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2700897" y="3481545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8" name="グループ化 7"/>
          <p:cNvGrpSpPr/>
          <p:nvPr userDrawn="1"/>
        </p:nvGrpSpPr>
        <p:grpSpPr>
          <a:xfrm>
            <a:off x="6811422" y="2903055"/>
            <a:ext cx="5464797" cy="5190503"/>
            <a:chOff x="6811422" y="2903055"/>
            <a:chExt cx="5464797" cy="5190503"/>
          </a:xfrm>
        </p:grpSpPr>
        <p:sp>
          <p:nvSpPr>
            <p:cNvPr id="39" name="フリーフォーム 38"/>
            <p:cNvSpPr/>
            <p:nvPr userDrawn="1"/>
          </p:nvSpPr>
          <p:spPr>
            <a:xfrm rot="2700000">
              <a:off x="6548750" y="3165727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テキスト ボックス 45"/>
            <p:cNvSpPr txBox="1"/>
            <p:nvPr userDrawn="1"/>
          </p:nvSpPr>
          <p:spPr>
            <a:xfrm>
              <a:off x="11136163" y="4918390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02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191081" y="4922454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10295924" y="4329423"/>
            <a:ext cx="5479402" cy="5190503"/>
            <a:chOff x="10295924" y="4329423"/>
            <a:chExt cx="5479402" cy="5190503"/>
          </a:xfrm>
        </p:grpSpPr>
        <p:sp>
          <p:nvSpPr>
            <p:cNvPr id="40" name="フリーフォーム 39"/>
            <p:cNvSpPr/>
            <p:nvPr userDrawn="1"/>
          </p:nvSpPr>
          <p:spPr>
            <a:xfrm rot="2700000">
              <a:off x="10033252" y="4592095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/>
            <p:cNvSpPr txBox="1"/>
            <p:nvPr userDrawn="1"/>
          </p:nvSpPr>
          <p:spPr>
            <a:xfrm>
              <a:off x="14635270" y="6375550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03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9677628" y="6329481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195988" y="7732296"/>
            <a:ext cx="11896024" cy="1522894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0072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43" grpId="0" animBg="1"/>
      <p:bldP spid="44" grpId="0" animBg="1"/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rrow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フリーフォーム 32"/>
          <p:cNvSpPr/>
          <p:nvPr userDrawn="1"/>
        </p:nvSpPr>
        <p:spPr>
          <a:xfrm rot="2700000">
            <a:off x="1513825" y="2761114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1581149" y="3053187"/>
            <a:ext cx="4131127" cy="4128938"/>
            <a:chOff x="3326919" y="1476686"/>
            <a:chExt cx="5193255" cy="5190503"/>
          </a:xfrm>
        </p:grpSpPr>
        <p:sp>
          <p:nvSpPr>
            <p:cNvPr id="38" name="フリーフォーム 37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" name="テキスト ボックス 5"/>
            <p:cNvSpPr txBox="1"/>
            <p:nvPr userDrawn="1"/>
          </p:nvSpPr>
          <p:spPr>
            <a:xfrm>
              <a:off x="7380118" y="3291171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01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033235" y="4578264"/>
            <a:ext cx="370502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24" name="グループ化 23"/>
          <p:cNvGrpSpPr/>
          <p:nvPr userDrawn="1"/>
        </p:nvGrpSpPr>
        <p:grpSpPr>
          <a:xfrm>
            <a:off x="7124851" y="3077444"/>
            <a:ext cx="4364293" cy="4128938"/>
            <a:chOff x="3326919" y="1476686"/>
            <a:chExt cx="5486368" cy="5190503"/>
          </a:xfrm>
        </p:grpSpPr>
        <p:sp>
          <p:nvSpPr>
            <p:cNvPr id="25" name="フリーフォーム 24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" name="テキスト ボックス 25"/>
            <p:cNvSpPr txBox="1"/>
            <p:nvPr userDrawn="1"/>
          </p:nvSpPr>
          <p:spPr>
            <a:xfrm>
              <a:off x="7380119" y="3291171"/>
              <a:ext cx="1433168" cy="13928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02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576937" y="4602521"/>
            <a:ext cx="370502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28" name="グループ化 27"/>
          <p:cNvGrpSpPr/>
          <p:nvPr userDrawn="1"/>
        </p:nvGrpSpPr>
        <p:grpSpPr>
          <a:xfrm>
            <a:off x="12668553" y="3077444"/>
            <a:ext cx="4364292" cy="4128938"/>
            <a:chOff x="3326919" y="1476686"/>
            <a:chExt cx="5486367" cy="5190503"/>
          </a:xfrm>
        </p:grpSpPr>
        <p:sp>
          <p:nvSpPr>
            <p:cNvPr id="29" name="フリーフォーム 28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0" name="テキスト ボックス 29"/>
            <p:cNvSpPr txBox="1"/>
            <p:nvPr userDrawn="1"/>
          </p:nvSpPr>
          <p:spPr>
            <a:xfrm>
              <a:off x="7380118" y="3291171"/>
              <a:ext cx="1433168" cy="13928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03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2120639" y="4602521"/>
            <a:ext cx="370502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フリーフォーム 31"/>
          <p:cNvSpPr/>
          <p:nvPr userDrawn="1"/>
        </p:nvSpPr>
        <p:spPr>
          <a:xfrm rot="2700000">
            <a:off x="6102172" y="2098676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フリーフォーム 33"/>
          <p:cNvSpPr/>
          <p:nvPr userDrawn="1"/>
        </p:nvSpPr>
        <p:spPr>
          <a:xfrm rot="2700000">
            <a:off x="12195797" y="3089076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951948" y="5435112"/>
            <a:ext cx="5249147" cy="2923078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6506786" y="5435112"/>
            <a:ext cx="5249147" cy="2923078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12019245" y="5435112"/>
            <a:ext cx="5249147" cy="2923078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980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rrows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1017589" y="2483603"/>
            <a:ext cx="5240658" cy="3299660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2" name="図プレースホルダー 9"/>
          <p:cNvSpPr>
            <a:spLocks noGrp="1"/>
          </p:cNvSpPr>
          <p:nvPr>
            <p:ph type="pic" sz="quarter" idx="17" hasCustomPrompt="1"/>
          </p:nvPr>
        </p:nvSpPr>
        <p:spPr>
          <a:xfrm>
            <a:off x="6545262" y="2483603"/>
            <a:ext cx="5240658" cy="3299660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9" name="図プレースホルダー 9"/>
          <p:cNvSpPr>
            <a:spLocks noGrp="1"/>
          </p:cNvSpPr>
          <p:nvPr>
            <p:ph type="pic" sz="quarter" idx="20" hasCustomPrompt="1"/>
          </p:nvPr>
        </p:nvSpPr>
        <p:spPr>
          <a:xfrm>
            <a:off x="12072591" y="2483603"/>
            <a:ext cx="5240658" cy="3299660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59" name="テキスト プレースホルダー 58"/>
          <p:cNvSpPr>
            <a:spLocks noGrp="1"/>
          </p:cNvSpPr>
          <p:nvPr>
            <p:ph type="body" sz="quarter" idx="12" hasCustomPrompt="1"/>
          </p:nvPr>
        </p:nvSpPr>
        <p:spPr>
          <a:xfrm>
            <a:off x="1017589" y="4155702"/>
            <a:ext cx="5248199" cy="1626792"/>
          </a:xfrm>
          <a:custGeom>
            <a:avLst/>
            <a:gdLst>
              <a:gd name="connsiteX0" fmla="*/ 2785606 w 5248199"/>
              <a:gd name="connsiteY0" fmla="*/ 0 h 1626792"/>
              <a:gd name="connsiteX1" fmla="*/ 3621408 w 5248199"/>
              <a:gd name="connsiteY1" fmla="*/ 0 h 1626792"/>
              <a:gd name="connsiteX2" fmla="*/ 5248199 w 5248199"/>
              <a:gd name="connsiteY2" fmla="*/ 1626791 h 1626792"/>
              <a:gd name="connsiteX3" fmla="*/ 4432509 w 5248199"/>
              <a:gd name="connsiteY3" fmla="*/ 1626791 h 1626792"/>
              <a:gd name="connsiteX4" fmla="*/ 4432509 w 5248199"/>
              <a:gd name="connsiteY4" fmla="*/ 1626792 h 1626792"/>
              <a:gd name="connsiteX5" fmla="*/ 0 w 5248199"/>
              <a:gd name="connsiteY5" fmla="*/ 1626792 h 1626792"/>
              <a:gd name="connsiteX6" fmla="*/ 0 w 5248199"/>
              <a:gd name="connsiteY6" fmla="*/ 1035791 h 1626792"/>
              <a:gd name="connsiteX7" fmla="*/ 3821397 w 5248199"/>
              <a:gd name="connsiteY7" fmla="*/ 1035791 h 16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8199" h="1626792">
                <a:moveTo>
                  <a:pt x="2785606" y="0"/>
                </a:moveTo>
                <a:lnTo>
                  <a:pt x="3621408" y="0"/>
                </a:lnTo>
                <a:lnTo>
                  <a:pt x="5248199" y="1626791"/>
                </a:lnTo>
                <a:lnTo>
                  <a:pt x="4432509" y="1626791"/>
                </a:lnTo>
                <a:lnTo>
                  <a:pt x="4432509" y="1626792"/>
                </a:lnTo>
                <a:lnTo>
                  <a:pt x="0" y="1626792"/>
                </a:lnTo>
                <a:lnTo>
                  <a:pt x="0" y="1035791"/>
                </a:lnTo>
                <a:lnTo>
                  <a:pt x="3821397" y="103579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0" name="テキスト プレースホルダー 59"/>
          <p:cNvSpPr>
            <a:spLocks noGrp="1"/>
          </p:cNvSpPr>
          <p:nvPr>
            <p:ph type="body" sz="quarter" idx="30" hasCustomPrompt="1"/>
          </p:nvPr>
        </p:nvSpPr>
        <p:spPr>
          <a:xfrm>
            <a:off x="6545262" y="4156471"/>
            <a:ext cx="5248199" cy="1626792"/>
          </a:xfrm>
          <a:custGeom>
            <a:avLst/>
            <a:gdLst>
              <a:gd name="connsiteX0" fmla="*/ 2785606 w 5248199"/>
              <a:gd name="connsiteY0" fmla="*/ 0 h 1626792"/>
              <a:gd name="connsiteX1" fmla="*/ 3621408 w 5248199"/>
              <a:gd name="connsiteY1" fmla="*/ 0 h 1626792"/>
              <a:gd name="connsiteX2" fmla="*/ 5248199 w 5248199"/>
              <a:gd name="connsiteY2" fmla="*/ 1626791 h 1626792"/>
              <a:gd name="connsiteX3" fmla="*/ 4432509 w 5248199"/>
              <a:gd name="connsiteY3" fmla="*/ 1626791 h 1626792"/>
              <a:gd name="connsiteX4" fmla="*/ 4432509 w 5248199"/>
              <a:gd name="connsiteY4" fmla="*/ 1626792 h 1626792"/>
              <a:gd name="connsiteX5" fmla="*/ 0 w 5248199"/>
              <a:gd name="connsiteY5" fmla="*/ 1626792 h 1626792"/>
              <a:gd name="connsiteX6" fmla="*/ 0 w 5248199"/>
              <a:gd name="connsiteY6" fmla="*/ 1035791 h 1626792"/>
              <a:gd name="connsiteX7" fmla="*/ 3821397 w 5248199"/>
              <a:gd name="connsiteY7" fmla="*/ 1035791 h 16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8199" h="1626792">
                <a:moveTo>
                  <a:pt x="2785606" y="0"/>
                </a:moveTo>
                <a:lnTo>
                  <a:pt x="3621408" y="0"/>
                </a:lnTo>
                <a:lnTo>
                  <a:pt x="5248199" y="1626791"/>
                </a:lnTo>
                <a:lnTo>
                  <a:pt x="4432509" y="1626791"/>
                </a:lnTo>
                <a:lnTo>
                  <a:pt x="4432509" y="1626792"/>
                </a:lnTo>
                <a:lnTo>
                  <a:pt x="0" y="1626792"/>
                </a:lnTo>
                <a:lnTo>
                  <a:pt x="0" y="1035791"/>
                </a:lnTo>
                <a:lnTo>
                  <a:pt x="3821397" y="103579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1" name="テキスト プレースホルダー 60"/>
          <p:cNvSpPr>
            <a:spLocks noGrp="1"/>
          </p:cNvSpPr>
          <p:nvPr>
            <p:ph type="body" sz="quarter" idx="31" hasCustomPrompt="1"/>
          </p:nvPr>
        </p:nvSpPr>
        <p:spPr>
          <a:xfrm>
            <a:off x="12072591" y="4156471"/>
            <a:ext cx="5248199" cy="1626792"/>
          </a:xfrm>
          <a:custGeom>
            <a:avLst/>
            <a:gdLst>
              <a:gd name="connsiteX0" fmla="*/ 2785606 w 5248199"/>
              <a:gd name="connsiteY0" fmla="*/ 0 h 1626792"/>
              <a:gd name="connsiteX1" fmla="*/ 3621408 w 5248199"/>
              <a:gd name="connsiteY1" fmla="*/ 0 h 1626792"/>
              <a:gd name="connsiteX2" fmla="*/ 5248199 w 5248199"/>
              <a:gd name="connsiteY2" fmla="*/ 1626791 h 1626792"/>
              <a:gd name="connsiteX3" fmla="*/ 4432509 w 5248199"/>
              <a:gd name="connsiteY3" fmla="*/ 1626791 h 1626792"/>
              <a:gd name="connsiteX4" fmla="*/ 4432509 w 5248199"/>
              <a:gd name="connsiteY4" fmla="*/ 1626792 h 1626792"/>
              <a:gd name="connsiteX5" fmla="*/ 0 w 5248199"/>
              <a:gd name="connsiteY5" fmla="*/ 1626792 h 1626792"/>
              <a:gd name="connsiteX6" fmla="*/ 0 w 5248199"/>
              <a:gd name="connsiteY6" fmla="*/ 1035791 h 1626792"/>
              <a:gd name="connsiteX7" fmla="*/ 3821397 w 5248199"/>
              <a:gd name="connsiteY7" fmla="*/ 1035791 h 16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8199" h="1626792">
                <a:moveTo>
                  <a:pt x="2785606" y="0"/>
                </a:moveTo>
                <a:lnTo>
                  <a:pt x="3621408" y="0"/>
                </a:lnTo>
                <a:lnTo>
                  <a:pt x="5248199" y="1626791"/>
                </a:lnTo>
                <a:lnTo>
                  <a:pt x="4432509" y="1626791"/>
                </a:lnTo>
                <a:lnTo>
                  <a:pt x="4432509" y="1626792"/>
                </a:lnTo>
                <a:lnTo>
                  <a:pt x="0" y="1626792"/>
                </a:lnTo>
                <a:lnTo>
                  <a:pt x="0" y="1035791"/>
                </a:lnTo>
                <a:lnTo>
                  <a:pt x="3821397" y="103579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090387" y="5092614"/>
            <a:ext cx="512467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6618060" y="5092614"/>
            <a:ext cx="512467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2145389" y="5092614"/>
            <a:ext cx="5124677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09100" y="6015037"/>
            <a:ext cx="5249147" cy="2771775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6563938" y="6015037"/>
            <a:ext cx="5249147" cy="2771775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12076397" y="6015037"/>
            <a:ext cx="5249147" cy="2771775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748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2" grpId="0"/>
      <p:bldP spid="49" grpId="0"/>
      <p:bldP spid="59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フリーフォーム 51"/>
          <p:cNvSpPr/>
          <p:nvPr userDrawn="1"/>
        </p:nvSpPr>
        <p:spPr>
          <a:xfrm rot="2700000">
            <a:off x="10253326" y="2109214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" name="グループ化 15"/>
          <p:cNvGrpSpPr/>
          <p:nvPr userDrawn="1"/>
        </p:nvGrpSpPr>
        <p:grpSpPr>
          <a:xfrm>
            <a:off x="1612770" y="221114"/>
            <a:ext cx="7388422" cy="6827572"/>
            <a:chOff x="1612770" y="221114"/>
            <a:chExt cx="7388422" cy="6827572"/>
          </a:xfrm>
        </p:grpSpPr>
        <p:sp>
          <p:nvSpPr>
            <p:cNvPr id="65" name="フリーフォーム 64"/>
            <p:cNvSpPr/>
            <p:nvPr userDrawn="1"/>
          </p:nvSpPr>
          <p:spPr>
            <a:xfrm rot="2700000">
              <a:off x="1350155" y="483729"/>
              <a:ext cx="6827572" cy="6302341"/>
            </a:xfrm>
            <a:custGeom>
              <a:avLst/>
              <a:gdLst>
                <a:gd name="connsiteX0" fmla="*/ 3192491 w 6827572"/>
                <a:gd name="connsiteY0" fmla="*/ 742950 h 6302341"/>
                <a:gd name="connsiteX1" fmla="*/ 3935441 w 6827572"/>
                <a:gd name="connsiteY1" fmla="*/ 0 h 6302341"/>
                <a:gd name="connsiteX2" fmla="*/ 6827572 w 6827572"/>
                <a:gd name="connsiteY2" fmla="*/ 0 h 6302341"/>
                <a:gd name="connsiteX3" fmla="*/ 6102500 w 6827572"/>
                <a:gd name="connsiteY3" fmla="*/ 725072 h 6302341"/>
                <a:gd name="connsiteX4" fmla="*/ 6102501 w 6827572"/>
                <a:gd name="connsiteY4" fmla="*/ 725073 h 6302341"/>
                <a:gd name="connsiteX5" fmla="*/ 2162414 w 6827572"/>
                <a:gd name="connsiteY5" fmla="*/ 4665160 h 6302341"/>
                <a:gd name="connsiteX6" fmla="*/ 2162414 w 6827572"/>
                <a:gd name="connsiteY6" fmla="*/ 4665160 h 6302341"/>
                <a:gd name="connsiteX7" fmla="*/ 525233 w 6827572"/>
                <a:gd name="connsiteY7" fmla="*/ 6302341 h 6302341"/>
                <a:gd name="connsiteX8" fmla="*/ 0 w 6827572"/>
                <a:gd name="connsiteY8" fmla="*/ 5777107 h 6302341"/>
                <a:gd name="connsiteX9" fmla="*/ 1637181 w 6827572"/>
                <a:gd name="connsiteY9" fmla="*/ 4139926 h 6302341"/>
                <a:gd name="connsiteX10" fmla="*/ 1637069 w 6827572"/>
                <a:gd name="connsiteY10" fmla="*/ 4139815 h 6302341"/>
                <a:gd name="connsiteX11" fmla="*/ 5033934 w 6827572"/>
                <a:gd name="connsiteY11" fmla="*/ 742950 h 630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27572" h="6302341">
                  <a:moveTo>
                    <a:pt x="3192491" y="742950"/>
                  </a:moveTo>
                  <a:lnTo>
                    <a:pt x="3935441" y="0"/>
                  </a:lnTo>
                  <a:lnTo>
                    <a:pt x="6827572" y="0"/>
                  </a:lnTo>
                  <a:lnTo>
                    <a:pt x="6102500" y="725072"/>
                  </a:lnTo>
                  <a:lnTo>
                    <a:pt x="6102501" y="725073"/>
                  </a:lnTo>
                  <a:lnTo>
                    <a:pt x="2162414" y="4665160"/>
                  </a:lnTo>
                  <a:lnTo>
                    <a:pt x="2162414" y="4665160"/>
                  </a:lnTo>
                  <a:lnTo>
                    <a:pt x="525233" y="6302341"/>
                  </a:lnTo>
                  <a:lnTo>
                    <a:pt x="0" y="5777107"/>
                  </a:lnTo>
                  <a:lnTo>
                    <a:pt x="1637181" y="4139926"/>
                  </a:lnTo>
                  <a:lnTo>
                    <a:pt x="1637069" y="4139815"/>
                  </a:lnTo>
                  <a:lnTo>
                    <a:pt x="5033934" y="7429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" name="テキスト ボックス 5"/>
            <p:cNvSpPr txBox="1"/>
            <p:nvPr userDrawn="1"/>
          </p:nvSpPr>
          <p:spPr>
            <a:xfrm>
              <a:off x="7861136" y="3073044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01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15" name="グループ化 14"/>
          <p:cNvGrpSpPr/>
          <p:nvPr userDrawn="1"/>
        </p:nvGrpSpPr>
        <p:grpSpPr>
          <a:xfrm>
            <a:off x="5088923" y="1637232"/>
            <a:ext cx="6667652" cy="6230468"/>
            <a:chOff x="5088923" y="1637232"/>
            <a:chExt cx="6667652" cy="6230468"/>
          </a:xfrm>
        </p:grpSpPr>
        <p:sp>
          <p:nvSpPr>
            <p:cNvPr id="66" name="フリーフォーム 65"/>
            <p:cNvSpPr/>
            <p:nvPr userDrawn="1"/>
          </p:nvSpPr>
          <p:spPr>
            <a:xfrm rot="2700000">
              <a:off x="4826307" y="1899848"/>
              <a:ext cx="6230468" cy="5705236"/>
            </a:xfrm>
            <a:custGeom>
              <a:avLst/>
              <a:gdLst>
                <a:gd name="connsiteX0" fmla="*/ 2595387 w 6230468"/>
                <a:gd name="connsiteY0" fmla="*/ 742950 h 5705236"/>
                <a:gd name="connsiteX1" fmla="*/ 3338337 w 6230468"/>
                <a:gd name="connsiteY1" fmla="*/ 0 h 5705236"/>
                <a:gd name="connsiteX2" fmla="*/ 6230468 w 6230468"/>
                <a:gd name="connsiteY2" fmla="*/ 0 h 5705236"/>
                <a:gd name="connsiteX3" fmla="*/ 5505396 w 6230468"/>
                <a:gd name="connsiteY3" fmla="*/ 725072 h 5705236"/>
                <a:gd name="connsiteX4" fmla="*/ 5505397 w 6230468"/>
                <a:gd name="connsiteY4" fmla="*/ 725073 h 5705236"/>
                <a:gd name="connsiteX5" fmla="*/ 1710117 w 6230468"/>
                <a:gd name="connsiteY5" fmla="*/ 4520353 h 5705236"/>
                <a:gd name="connsiteX6" fmla="*/ 1565310 w 6230468"/>
                <a:gd name="connsiteY6" fmla="*/ 4665160 h 5705236"/>
                <a:gd name="connsiteX7" fmla="*/ 525233 w 6230468"/>
                <a:gd name="connsiteY7" fmla="*/ 5705236 h 5705236"/>
                <a:gd name="connsiteX8" fmla="*/ 0 w 6230468"/>
                <a:gd name="connsiteY8" fmla="*/ 5180003 h 5705236"/>
                <a:gd name="connsiteX9" fmla="*/ 1040077 w 6230468"/>
                <a:gd name="connsiteY9" fmla="*/ 4139927 h 5705236"/>
                <a:gd name="connsiteX10" fmla="*/ 1039965 w 6230468"/>
                <a:gd name="connsiteY10" fmla="*/ 4139815 h 5705236"/>
                <a:gd name="connsiteX11" fmla="*/ 4436830 w 6230468"/>
                <a:gd name="connsiteY11" fmla="*/ 742950 h 5705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30468" h="5705236">
                  <a:moveTo>
                    <a:pt x="2595387" y="742950"/>
                  </a:moveTo>
                  <a:lnTo>
                    <a:pt x="3338337" y="0"/>
                  </a:lnTo>
                  <a:lnTo>
                    <a:pt x="6230468" y="0"/>
                  </a:lnTo>
                  <a:lnTo>
                    <a:pt x="5505396" y="725072"/>
                  </a:lnTo>
                  <a:lnTo>
                    <a:pt x="5505397" y="725073"/>
                  </a:lnTo>
                  <a:lnTo>
                    <a:pt x="1710117" y="4520353"/>
                  </a:lnTo>
                  <a:lnTo>
                    <a:pt x="1565310" y="4665160"/>
                  </a:lnTo>
                  <a:lnTo>
                    <a:pt x="525233" y="5705236"/>
                  </a:lnTo>
                  <a:lnTo>
                    <a:pt x="0" y="5180003"/>
                  </a:lnTo>
                  <a:lnTo>
                    <a:pt x="1040077" y="4139927"/>
                  </a:lnTo>
                  <a:lnTo>
                    <a:pt x="1039965" y="4139815"/>
                  </a:lnTo>
                  <a:lnTo>
                    <a:pt x="4436830" y="742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" name="テキスト ボックス 27"/>
            <p:cNvSpPr txBox="1"/>
            <p:nvPr userDrawn="1"/>
          </p:nvSpPr>
          <p:spPr>
            <a:xfrm>
              <a:off x="10616519" y="4190610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02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グループ化 13"/>
          <p:cNvGrpSpPr/>
          <p:nvPr userDrawn="1"/>
        </p:nvGrpSpPr>
        <p:grpSpPr>
          <a:xfrm>
            <a:off x="8440954" y="3001937"/>
            <a:ext cx="6071004" cy="5736188"/>
            <a:chOff x="8440954" y="3001937"/>
            <a:chExt cx="6071004" cy="5736188"/>
          </a:xfrm>
        </p:grpSpPr>
        <p:sp>
          <p:nvSpPr>
            <p:cNvPr id="67" name="フリーフォーム 66"/>
            <p:cNvSpPr/>
            <p:nvPr userDrawn="1"/>
          </p:nvSpPr>
          <p:spPr>
            <a:xfrm rot="2700000">
              <a:off x="8178338" y="3264553"/>
              <a:ext cx="5736188" cy="5210956"/>
            </a:xfrm>
            <a:custGeom>
              <a:avLst/>
              <a:gdLst>
                <a:gd name="connsiteX0" fmla="*/ 2101107 w 5736188"/>
                <a:gd name="connsiteY0" fmla="*/ 742950 h 5210956"/>
                <a:gd name="connsiteX1" fmla="*/ 2844057 w 5736188"/>
                <a:gd name="connsiteY1" fmla="*/ 0 h 5210956"/>
                <a:gd name="connsiteX2" fmla="*/ 5736188 w 5736188"/>
                <a:gd name="connsiteY2" fmla="*/ 0 h 5210956"/>
                <a:gd name="connsiteX3" fmla="*/ 5011116 w 5736188"/>
                <a:gd name="connsiteY3" fmla="*/ 725072 h 5210956"/>
                <a:gd name="connsiteX4" fmla="*/ 5011117 w 5736188"/>
                <a:gd name="connsiteY4" fmla="*/ 725073 h 5210956"/>
                <a:gd name="connsiteX5" fmla="*/ 1215837 w 5736188"/>
                <a:gd name="connsiteY5" fmla="*/ 4520353 h 5210956"/>
                <a:gd name="connsiteX6" fmla="*/ 1071030 w 5736188"/>
                <a:gd name="connsiteY6" fmla="*/ 4665160 h 5210956"/>
                <a:gd name="connsiteX7" fmla="*/ 525234 w 5736188"/>
                <a:gd name="connsiteY7" fmla="*/ 5210956 h 5210956"/>
                <a:gd name="connsiteX8" fmla="*/ 0 w 5736188"/>
                <a:gd name="connsiteY8" fmla="*/ 4685723 h 5210956"/>
                <a:gd name="connsiteX9" fmla="*/ 545797 w 5736188"/>
                <a:gd name="connsiteY9" fmla="*/ 4139927 h 5210956"/>
                <a:gd name="connsiteX10" fmla="*/ 545685 w 5736188"/>
                <a:gd name="connsiteY10" fmla="*/ 4139815 h 5210956"/>
                <a:gd name="connsiteX11" fmla="*/ 3942550 w 5736188"/>
                <a:gd name="connsiteY11" fmla="*/ 742950 h 52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36188" h="5210956">
                  <a:moveTo>
                    <a:pt x="2101107" y="742950"/>
                  </a:moveTo>
                  <a:lnTo>
                    <a:pt x="2844057" y="0"/>
                  </a:lnTo>
                  <a:lnTo>
                    <a:pt x="5736188" y="0"/>
                  </a:lnTo>
                  <a:lnTo>
                    <a:pt x="5011116" y="725072"/>
                  </a:lnTo>
                  <a:lnTo>
                    <a:pt x="5011117" y="725073"/>
                  </a:lnTo>
                  <a:lnTo>
                    <a:pt x="1215837" y="4520353"/>
                  </a:lnTo>
                  <a:lnTo>
                    <a:pt x="1071030" y="4665160"/>
                  </a:lnTo>
                  <a:lnTo>
                    <a:pt x="525234" y="5210956"/>
                  </a:lnTo>
                  <a:lnTo>
                    <a:pt x="0" y="4685723"/>
                  </a:lnTo>
                  <a:lnTo>
                    <a:pt x="545797" y="4139927"/>
                  </a:lnTo>
                  <a:lnTo>
                    <a:pt x="545685" y="4139815"/>
                  </a:lnTo>
                  <a:lnTo>
                    <a:pt x="3942550" y="7429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3" name="テキスト ボックス 32"/>
            <p:cNvSpPr txBox="1"/>
            <p:nvPr userDrawn="1"/>
          </p:nvSpPr>
          <p:spPr>
            <a:xfrm>
              <a:off x="13371902" y="5308176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03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グループ化 12"/>
          <p:cNvGrpSpPr/>
          <p:nvPr userDrawn="1"/>
        </p:nvGrpSpPr>
        <p:grpSpPr>
          <a:xfrm>
            <a:off x="11855133" y="4392308"/>
            <a:ext cx="5412207" cy="5190503"/>
            <a:chOff x="11855133" y="4392308"/>
            <a:chExt cx="5412207" cy="5190503"/>
          </a:xfrm>
        </p:grpSpPr>
        <p:sp>
          <p:nvSpPr>
            <p:cNvPr id="37" name="フリーフォーム 36"/>
            <p:cNvSpPr/>
            <p:nvPr userDrawn="1"/>
          </p:nvSpPr>
          <p:spPr>
            <a:xfrm rot="2700000">
              <a:off x="11592461" y="4654980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7" name="テキスト ボックス 46"/>
            <p:cNvSpPr txBox="1"/>
            <p:nvPr userDrawn="1"/>
          </p:nvSpPr>
          <p:spPr>
            <a:xfrm>
              <a:off x="16127284" y="6425743"/>
              <a:ext cx="11400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6600" dirty="0">
                  <a:solidFill>
                    <a:schemeClr val="bg1"/>
                  </a:solidFill>
                </a:rPr>
                <a:t>04</a:t>
              </a:r>
              <a:endParaRPr kumimoji="1" lang="ja-JP" altLang="en-US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フリーフォーム 52"/>
          <p:cNvSpPr/>
          <p:nvPr userDrawn="1"/>
        </p:nvSpPr>
        <p:spPr>
          <a:xfrm rot="2700000">
            <a:off x="721152" y="1052069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フリーフォーム 53"/>
          <p:cNvSpPr/>
          <p:nvPr userDrawn="1"/>
        </p:nvSpPr>
        <p:spPr>
          <a:xfrm rot="2700000">
            <a:off x="15266296" y="3096793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プレースホルダー 12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992313" y="3075687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730030" y="4180178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1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532646" y="5297654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テキスト プレースホルダー 1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1250219" y="6428276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529026" y="3941071"/>
            <a:ext cx="3138383" cy="3234238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12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4118631" y="5043921"/>
            <a:ext cx="3138383" cy="3234238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7554582" y="6166842"/>
            <a:ext cx="3138383" cy="3234238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12"/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11077106" y="7298904"/>
            <a:ext cx="6595110" cy="2102176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フリーフォーム 63"/>
          <p:cNvSpPr/>
          <p:nvPr userDrawn="1"/>
        </p:nvSpPr>
        <p:spPr>
          <a:xfrm rot="2700000">
            <a:off x="3171260" y="8080421"/>
            <a:ext cx="2545786" cy="2288121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31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animBg="1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37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i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楕円 9"/>
          <p:cNvSpPr/>
          <p:nvPr userDrawn="1"/>
        </p:nvSpPr>
        <p:spPr>
          <a:xfrm>
            <a:off x="8043635" y="2583543"/>
            <a:ext cx="2200729" cy="6052457"/>
          </a:xfrm>
          <a:prstGeom prst="ellipse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/>
          <p:cNvSpPr/>
          <p:nvPr userDrawn="1"/>
        </p:nvSpPr>
        <p:spPr>
          <a:xfrm rot="18000000">
            <a:off x="8043635" y="2583543"/>
            <a:ext cx="2200729" cy="6052457"/>
          </a:xfrm>
          <a:prstGeom prst="ellipse">
            <a:avLst/>
          </a:prstGeom>
          <a:noFill/>
          <a:ln w="571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/>
          <p:cNvSpPr/>
          <p:nvPr userDrawn="1"/>
        </p:nvSpPr>
        <p:spPr>
          <a:xfrm rot="14400000">
            <a:off x="8043635" y="2583543"/>
            <a:ext cx="2200729" cy="6052457"/>
          </a:xfrm>
          <a:prstGeom prst="ellipse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/>
          <p:cNvSpPr/>
          <p:nvPr userDrawn="1"/>
        </p:nvSpPr>
        <p:spPr>
          <a:xfrm>
            <a:off x="9677017" y="3135364"/>
            <a:ext cx="385397" cy="385397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/>
          <p:cNvSpPr/>
          <p:nvPr userDrawn="1"/>
        </p:nvSpPr>
        <p:spPr>
          <a:xfrm>
            <a:off x="6362317" y="6297664"/>
            <a:ext cx="385397" cy="385397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/>
          <p:cNvSpPr/>
          <p:nvPr userDrawn="1"/>
        </p:nvSpPr>
        <p:spPr>
          <a:xfrm>
            <a:off x="10894271" y="7165661"/>
            <a:ext cx="385397" cy="385397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2314973" y="3343674"/>
            <a:ext cx="5429628" cy="1798239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2314973" y="2354353"/>
            <a:ext cx="5429628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12422470" y="3119519"/>
            <a:ext cx="1827899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522960" y="6166982"/>
            <a:ext cx="5514403" cy="1791659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522960" y="5177661"/>
            <a:ext cx="5514403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4079367" y="5942827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12314973" y="6721633"/>
            <a:ext cx="5429628" cy="1798239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12314973" y="5732312"/>
            <a:ext cx="5429628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12422470" y="6497478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cxnSp>
        <p:nvCxnSpPr>
          <p:cNvPr id="27" name="直線コネクタ 9"/>
          <p:cNvCxnSpPr>
            <a:stCxn id="15" idx="6"/>
            <a:endCxn id="19" idx="1"/>
          </p:cNvCxnSpPr>
          <p:nvPr userDrawn="1"/>
        </p:nvCxnSpPr>
        <p:spPr>
          <a:xfrm flipV="1">
            <a:off x="10062414" y="2727869"/>
            <a:ext cx="2252559" cy="6001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9"/>
          <p:cNvCxnSpPr>
            <a:stCxn id="22" idx="3"/>
            <a:endCxn id="16" idx="0"/>
          </p:cNvCxnSpPr>
          <p:nvPr userDrawn="1"/>
        </p:nvCxnSpPr>
        <p:spPr>
          <a:xfrm>
            <a:off x="6037363" y="5551177"/>
            <a:ext cx="517653" cy="746487"/>
          </a:xfrm>
          <a:prstGeom prst="bentConnector2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9"/>
          <p:cNvCxnSpPr>
            <a:stCxn id="17" idx="6"/>
            <a:endCxn id="25" idx="1"/>
          </p:cNvCxnSpPr>
          <p:nvPr userDrawn="1"/>
        </p:nvCxnSpPr>
        <p:spPr>
          <a:xfrm flipV="1">
            <a:off x="11279668" y="6105828"/>
            <a:ext cx="1035305" cy="1252532"/>
          </a:xfrm>
          <a:prstGeom prst="bentConnector3">
            <a:avLst>
              <a:gd name="adj1" fmla="val 68225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27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5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2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21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mparison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3195988" y="7732296"/>
            <a:ext cx="11896024" cy="1522894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1882775" y="2500074"/>
            <a:ext cx="4152900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1882775" y="3138994"/>
            <a:ext cx="4152900" cy="1269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1882775" y="4379126"/>
            <a:ext cx="4152900" cy="2805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1882775" y="7191719"/>
            <a:ext cx="4152900" cy="246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プレースホルダー 18"/>
          <p:cNvSpPr>
            <a:spLocks noGrp="1"/>
          </p:cNvSpPr>
          <p:nvPr>
            <p:ph type="body" sz="quarter" idx="31" hasCustomPrompt="1"/>
          </p:nvPr>
        </p:nvSpPr>
        <p:spPr>
          <a:xfrm>
            <a:off x="1882775" y="3143689"/>
            <a:ext cx="4152900" cy="1230742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6" name="テキスト プレースホルダー 18"/>
          <p:cNvSpPr>
            <a:spLocks noGrp="1"/>
          </p:cNvSpPr>
          <p:nvPr>
            <p:ph type="body" sz="quarter" idx="13" hasCustomPrompt="1"/>
          </p:nvPr>
        </p:nvSpPr>
        <p:spPr>
          <a:xfrm>
            <a:off x="1882775" y="2504769"/>
            <a:ext cx="4152900" cy="648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7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1882775" y="4544428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0" name="テキスト プレースホルダー 18"/>
          <p:cNvSpPr>
            <a:spLocks noGrp="1"/>
          </p:cNvSpPr>
          <p:nvPr>
            <p:ph type="body" sz="quarter" idx="32" hasCustomPrompt="1"/>
          </p:nvPr>
        </p:nvSpPr>
        <p:spPr>
          <a:xfrm>
            <a:off x="1882775" y="5181775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1" name="テキスト プレースホルダー 18"/>
          <p:cNvSpPr>
            <a:spLocks noGrp="1"/>
          </p:cNvSpPr>
          <p:nvPr>
            <p:ph type="body" sz="quarter" idx="33" hasCustomPrompt="1"/>
          </p:nvPr>
        </p:nvSpPr>
        <p:spPr>
          <a:xfrm>
            <a:off x="1882775" y="5819122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2" name="テキスト プレースホルダー 18"/>
          <p:cNvSpPr>
            <a:spLocks noGrp="1"/>
          </p:cNvSpPr>
          <p:nvPr>
            <p:ph type="body" sz="quarter" idx="34" hasCustomPrompt="1"/>
          </p:nvPr>
        </p:nvSpPr>
        <p:spPr>
          <a:xfrm>
            <a:off x="1882775" y="6456470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7064375" y="2496502"/>
            <a:ext cx="4152900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7064375" y="3135422"/>
            <a:ext cx="4152900" cy="12699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7064375" y="4375554"/>
            <a:ext cx="4152900" cy="2805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7064375" y="7188147"/>
            <a:ext cx="4152900" cy="2461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プレースホルダー 18"/>
          <p:cNvSpPr>
            <a:spLocks noGrp="1"/>
          </p:cNvSpPr>
          <p:nvPr>
            <p:ph type="body" sz="quarter" idx="35" hasCustomPrompt="1"/>
          </p:nvPr>
        </p:nvSpPr>
        <p:spPr>
          <a:xfrm>
            <a:off x="7064375" y="3140117"/>
            <a:ext cx="4152900" cy="1230742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8" name="テキスト プレースホルダー 18"/>
          <p:cNvSpPr>
            <a:spLocks noGrp="1"/>
          </p:cNvSpPr>
          <p:nvPr>
            <p:ph type="body" sz="quarter" idx="36" hasCustomPrompt="1"/>
          </p:nvPr>
        </p:nvSpPr>
        <p:spPr>
          <a:xfrm>
            <a:off x="7064375" y="2501197"/>
            <a:ext cx="4152900" cy="648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39" name="テキスト プレースホルダー 18"/>
          <p:cNvSpPr>
            <a:spLocks noGrp="1"/>
          </p:cNvSpPr>
          <p:nvPr>
            <p:ph type="body" sz="quarter" idx="37" hasCustomPrompt="1"/>
          </p:nvPr>
        </p:nvSpPr>
        <p:spPr>
          <a:xfrm>
            <a:off x="7064375" y="4540856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0" name="テキスト プレースホルダー 18"/>
          <p:cNvSpPr>
            <a:spLocks noGrp="1"/>
          </p:cNvSpPr>
          <p:nvPr>
            <p:ph type="body" sz="quarter" idx="38" hasCustomPrompt="1"/>
          </p:nvPr>
        </p:nvSpPr>
        <p:spPr>
          <a:xfrm>
            <a:off x="7064375" y="5178203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1" name="テキスト プレースホルダー 18"/>
          <p:cNvSpPr>
            <a:spLocks noGrp="1"/>
          </p:cNvSpPr>
          <p:nvPr>
            <p:ph type="body" sz="quarter" idx="39" hasCustomPrompt="1"/>
          </p:nvPr>
        </p:nvSpPr>
        <p:spPr>
          <a:xfrm>
            <a:off x="7064375" y="5815550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2" name="テキスト プレースホルダー 18"/>
          <p:cNvSpPr>
            <a:spLocks noGrp="1"/>
          </p:cNvSpPr>
          <p:nvPr>
            <p:ph type="body" sz="quarter" idx="40" hasCustomPrompt="1"/>
          </p:nvPr>
        </p:nvSpPr>
        <p:spPr>
          <a:xfrm>
            <a:off x="7064375" y="6452898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 userDrawn="1"/>
        </p:nvSpPr>
        <p:spPr>
          <a:xfrm>
            <a:off x="12245975" y="2492882"/>
            <a:ext cx="4152900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12245975" y="3131802"/>
            <a:ext cx="4152900" cy="12699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lt"/>
            </a:endParaRPr>
          </a:p>
        </p:txBody>
      </p:sp>
      <p:sp>
        <p:nvSpPr>
          <p:cNvPr id="45" name="正方形/長方形 44"/>
          <p:cNvSpPr/>
          <p:nvPr userDrawn="1"/>
        </p:nvSpPr>
        <p:spPr>
          <a:xfrm>
            <a:off x="12245975" y="4371934"/>
            <a:ext cx="4152900" cy="28054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/>
          <p:cNvSpPr/>
          <p:nvPr userDrawn="1"/>
        </p:nvSpPr>
        <p:spPr>
          <a:xfrm>
            <a:off x="12245975" y="7184527"/>
            <a:ext cx="4152900" cy="2461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プレースホルダー 18"/>
          <p:cNvSpPr>
            <a:spLocks noGrp="1"/>
          </p:cNvSpPr>
          <p:nvPr>
            <p:ph type="body" sz="quarter" idx="41" hasCustomPrompt="1"/>
          </p:nvPr>
        </p:nvSpPr>
        <p:spPr>
          <a:xfrm>
            <a:off x="12245975" y="3136497"/>
            <a:ext cx="4152900" cy="1230742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48" name="テキスト プレースホルダー 18"/>
          <p:cNvSpPr>
            <a:spLocks noGrp="1"/>
          </p:cNvSpPr>
          <p:nvPr>
            <p:ph type="body" sz="quarter" idx="42" hasCustomPrompt="1"/>
          </p:nvPr>
        </p:nvSpPr>
        <p:spPr>
          <a:xfrm>
            <a:off x="12245975" y="2497577"/>
            <a:ext cx="4152900" cy="648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49" name="テキスト プレースホルダー 18"/>
          <p:cNvSpPr>
            <a:spLocks noGrp="1"/>
          </p:cNvSpPr>
          <p:nvPr>
            <p:ph type="body" sz="quarter" idx="43" hasCustomPrompt="1"/>
          </p:nvPr>
        </p:nvSpPr>
        <p:spPr>
          <a:xfrm>
            <a:off x="12245975" y="4537236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0" name="テキスト プレースホルダー 18"/>
          <p:cNvSpPr>
            <a:spLocks noGrp="1"/>
          </p:cNvSpPr>
          <p:nvPr>
            <p:ph type="body" sz="quarter" idx="44" hasCustomPrompt="1"/>
          </p:nvPr>
        </p:nvSpPr>
        <p:spPr>
          <a:xfrm>
            <a:off x="12245975" y="5174583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1" name="テキスト プレースホルダー 18"/>
          <p:cNvSpPr>
            <a:spLocks noGrp="1"/>
          </p:cNvSpPr>
          <p:nvPr>
            <p:ph type="body" sz="quarter" idx="45" hasCustomPrompt="1"/>
          </p:nvPr>
        </p:nvSpPr>
        <p:spPr>
          <a:xfrm>
            <a:off x="12245975" y="5811930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2" name="テキスト プレースホルダー 18"/>
          <p:cNvSpPr>
            <a:spLocks noGrp="1"/>
          </p:cNvSpPr>
          <p:nvPr>
            <p:ph type="body" sz="quarter" idx="46" hasCustomPrompt="1"/>
          </p:nvPr>
        </p:nvSpPr>
        <p:spPr>
          <a:xfrm>
            <a:off x="12245975" y="6449278"/>
            <a:ext cx="4152900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301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50"/>
                            </p:stCondLst>
                            <p:childTnLst>
                              <p:par>
                                <p:cTn id="4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350"/>
                            </p:stCondLst>
                            <p:childTnLst>
                              <p:par>
                                <p:cTn id="8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 animBg="1"/>
      <p:bldP spid="28" grpId="0" animBg="1"/>
      <p:bldP spid="2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animBg="1"/>
      <p:bldP spid="35" grpId="0" animBg="1"/>
      <p:bldP spid="36" grpId="0" animBg="1"/>
      <p:bldP spid="3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animBg="1"/>
      <p:bldP spid="44" grpId="0" animBg="1"/>
      <p:bldP spid="45" grpId="0" animBg="1"/>
      <p:bldP spid="46" grpId="0" animBg="1"/>
      <p:bldP spid="4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mparison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3195988" y="7732296"/>
            <a:ext cx="11896024" cy="1522894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950791" y="2500074"/>
            <a:ext cx="3867394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950791" y="3138994"/>
            <a:ext cx="3867394" cy="1269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950791" y="4379126"/>
            <a:ext cx="3867394" cy="2805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950791" y="7191719"/>
            <a:ext cx="3867394" cy="246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プレースホルダー 18"/>
          <p:cNvSpPr>
            <a:spLocks noGrp="1"/>
          </p:cNvSpPr>
          <p:nvPr>
            <p:ph type="body" sz="quarter" idx="31" hasCustomPrompt="1"/>
          </p:nvPr>
        </p:nvSpPr>
        <p:spPr>
          <a:xfrm>
            <a:off x="950791" y="3143689"/>
            <a:ext cx="3867394" cy="1230742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6" name="テキスト プレースホルダー 18"/>
          <p:cNvSpPr>
            <a:spLocks noGrp="1"/>
          </p:cNvSpPr>
          <p:nvPr>
            <p:ph type="body" sz="quarter" idx="13" hasCustomPrompt="1"/>
          </p:nvPr>
        </p:nvSpPr>
        <p:spPr>
          <a:xfrm>
            <a:off x="950791" y="2504769"/>
            <a:ext cx="3867394" cy="648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7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950791" y="4544428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0" name="テキスト プレースホルダー 18"/>
          <p:cNvSpPr>
            <a:spLocks noGrp="1"/>
          </p:cNvSpPr>
          <p:nvPr>
            <p:ph type="body" sz="quarter" idx="32" hasCustomPrompt="1"/>
          </p:nvPr>
        </p:nvSpPr>
        <p:spPr>
          <a:xfrm>
            <a:off x="950791" y="5181775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1" name="テキスト プレースホルダー 18"/>
          <p:cNvSpPr>
            <a:spLocks noGrp="1"/>
          </p:cNvSpPr>
          <p:nvPr>
            <p:ph type="body" sz="quarter" idx="33" hasCustomPrompt="1"/>
          </p:nvPr>
        </p:nvSpPr>
        <p:spPr>
          <a:xfrm>
            <a:off x="950791" y="5819122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2" name="テキスト プレースホルダー 18"/>
          <p:cNvSpPr>
            <a:spLocks noGrp="1"/>
          </p:cNvSpPr>
          <p:nvPr>
            <p:ph type="body" sz="quarter" idx="34" hasCustomPrompt="1"/>
          </p:nvPr>
        </p:nvSpPr>
        <p:spPr>
          <a:xfrm>
            <a:off x="950791" y="6456470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5125916" y="2496502"/>
            <a:ext cx="3867394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5125916" y="3135422"/>
            <a:ext cx="3867394" cy="12699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5125916" y="4375554"/>
            <a:ext cx="3867394" cy="2805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5125916" y="7188147"/>
            <a:ext cx="3867394" cy="2461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プレースホルダー 18"/>
          <p:cNvSpPr>
            <a:spLocks noGrp="1"/>
          </p:cNvSpPr>
          <p:nvPr>
            <p:ph type="body" sz="quarter" idx="35" hasCustomPrompt="1"/>
          </p:nvPr>
        </p:nvSpPr>
        <p:spPr>
          <a:xfrm>
            <a:off x="5125916" y="3140117"/>
            <a:ext cx="3867394" cy="1230742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8" name="テキスト プレースホルダー 18"/>
          <p:cNvSpPr>
            <a:spLocks noGrp="1"/>
          </p:cNvSpPr>
          <p:nvPr>
            <p:ph type="body" sz="quarter" idx="36" hasCustomPrompt="1"/>
          </p:nvPr>
        </p:nvSpPr>
        <p:spPr>
          <a:xfrm>
            <a:off x="5125916" y="2501197"/>
            <a:ext cx="3867394" cy="648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39" name="テキスト プレースホルダー 18"/>
          <p:cNvSpPr>
            <a:spLocks noGrp="1"/>
          </p:cNvSpPr>
          <p:nvPr>
            <p:ph type="body" sz="quarter" idx="37" hasCustomPrompt="1"/>
          </p:nvPr>
        </p:nvSpPr>
        <p:spPr>
          <a:xfrm>
            <a:off x="5125916" y="4540856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0" name="テキスト プレースホルダー 18"/>
          <p:cNvSpPr>
            <a:spLocks noGrp="1"/>
          </p:cNvSpPr>
          <p:nvPr>
            <p:ph type="body" sz="quarter" idx="38" hasCustomPrompt="1"/>
          </p:nvPr>
        </p:nvSpPr>
        <p:spPr>
          <a:xfrm>
            <a:off x="5125916" y="5178203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1" name="テキスト プレースホルダー 18"/>
          <p:cNvSpPr>
            <a:spLocks noGrp="1"/>
          </p:cNvSpPr>
          <p:nvPr>
            <p:ph type="body" sz="quarter" idx="39" hasCustomPrompt="1"/>
          </p:nvPr>
        </p:nvSpPr>
        <p:spPr>
          <a:xfrm>
            <a:off x="5125916" y="5815550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2" name="テキスト プレースホルダー 18"/>
          <p:cNvSpPr>
            <a:spLocks noGrp="1"/>
          </p:cNvSpPr>
          <p:nvPr>
            <p:ph type="body" sz="quarter" idx="40" hasCustomPrompt="1"/>
          </p:nvPr>
        </p:nvSpPr>
        <p:spPr>
          <a:xfrm>
            <a:off x="5125916" y="6452898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 userDrawn="1"/>
        </p:nvSpPr>
        <p:spPr>
          <a:xfrm>
            <a:off x="9301041" y="2492882"/>
            <a:ext cx="3867394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/>
          <p:cNvSpPr/>
          <p:nvPr userDrawn="1"/>
        </p:nvSpPr>
        <p:spPr>
          <a:xfrm>
            <a:off x="9301041" y="3131802"/>
            <a:ext cx="3867394" cy="12699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lt"/>
            </a:endParaRPr>
          </a:p>
        </p:txBody>
      </p:sp>
      <p:sp>
        <p:nvSpPr>
          <p:cNvPr id="45" name="正方形/長方形 44"/>
          <p:cNvSpPr/>
          <p:nvPr userDrawn="1"/>
        </p:nvSpPr>
        <p:spPr>
          <a:xfrm>
            <a:off x="9301041" y="4371934"/>
            <a:ext cx="3867394" cy="28054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/>
          <p:cNvSpPr/>
          <p:nvPr userDrawn="1"/>
        </p:nvSpPr>
        <p:spPr>
          <a:xfrm>
            <a:off x="9301041" y="7184527"/>
            <a:ext cx="3867394" cy="2461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プレースホルダー 18"/>
          <p:cNvSpPr>
            <a:spLocks noGrp="1"/>
          </p:cNvSpPr>
          <p:nvPr>
            <p:ph type="body" sz="quarter" idx="41" hasCustomPrompt="1"/>
          </p:nvPr>
        </p:nvSpPr>
        <p:spPr>
          <a:xfrm>
            <a:off x="9301041" y="3136497"/>
            <a:ext cx="3867394" cy="1230742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48" name="テキスト プレースホルダー 18"/>
          <p:cNvSpPr>
            <a:spLocks noGrp="1"/>
          </p:cNvSpPr>
          <p:nvPr>
            <p:ph type="body" sz="quarter" idx="42" hasCustomPrompt="1"/>
          </p:nvPr>
        </p:nvSpPr>
        <p:spPr>
          <a:xfrm>
            <a:off x="9301041" y="2497577"/>
            <a:ext cx="3867394" cy="648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49" name="テキスト プレースホルダー 18"/>
          <p:cNvSpPr>
            <a:spLocks noGrp="1"/>
          </p:cNvSpPr>
          <p:nvPr>
            <p:ph type="body" sz="quarter" idx="43" hasCustomPrompt="1"/>
          </p:nvPr>
        </p:nvSpPr>
        <p:spPr>
          <a:xfrm>
            <a:off x="9301041" y="4537236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0" name="テキスト プレースホルダー 18"/>
          <p:cNvSpPr>
            <a:spLocks noGrp="1"/>
          </p:cNvSpPr>
          <p:nvPr>
            <p:ph type="body" sz="quarter" idx="44" hasCustomPrompt="1"/>
          </p:nvPr>
        </p:nvSpPr>
        <p:spPr>
          <a:xfrm>
            <a:off x="9301041" y="5174583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1" name="テキスト プレースホルダー 18"/>
          <p:cNvSpPr>
            <a:spLocks noGrp="1"/>
          </p:cNvSpPr>
          <p:nvPr>
            <p:ph type="body" sz="quarter" idx="45" hasCustomPrompt="1"/>
          </p:nvPr>
        </p:nvSpPr>
        <p:spPr>
          <a:xfrm>
            <a:off x="9301041" y="5811930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2" name="テキスト プレースホルダー 18"/>
          <p:cNvSpPr>
            <a:spLocks noGrp="1"/>
          </p:cNvSpPr>
          <p:nvPr>
            <p:ph type="body" sz="quarter" idx="46" hasCustomPrompt="1"/>
          </p:nvPr>
        </p:nvSpPr>
        <p:spPr>
          <a:xfrm>
            <a:off x="9301041" y="6449278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 userDrawn="1"/>
        </p:nvSpPr>
        <p:spPr>
          <a:xfrm>
            <a:off x="13476166" y="2497577"/>
            <a:ext cx="3867394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/>
          <p:cNvSpPr/>
          <p:nvPr userDrawn="1"/>
        </p:nvSpPr>
        <p:spPr>
          <a:xfrm>
            <a:off x="13476166" y="3136497"/>
            <a:ext cx="3867394" cy="12699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j-lt"/>
            </a:endParaRPr>
          </a:p>
        </p:txBody>
      </p:sp>
      <p:sp>
        <p:nvSpPr>
          <p:cNvPr id="55" name="正方形/長方形 54"/>
          <p:cNvSpPr/>
          <p:nvPr userDrawn="1"/>
        </p:nvSpPr>
        <p:spPr>
          <a:xfrm>
            <a:off x="13476166" y="4376629"/>
            <a:ext cx="3867394" cy="28054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/>
          <p:cNvSpPr/>
          <p:nvPr userDrawn="1"/>
        </p:nvSpPr>
        <p:spPr>
          <a:xfrm>
            <a:off x="13476166" y="7189222"/>
            <a:ext cx="3867394" cy="2461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プレースホルダー 18"/>
          <p:cNvSpPr>
            <a:spLocks noGrp="1"/>
          </p:cNvSpPr>
          <p:nvPr>
            <p:ph type="body" sz="quarter" idx="47" hasCustomPrompt="1"/>
          </p:nvPr>
        </p:nvSpPr>
        <p:spPr>
          <a:xfrm>
            <a:off x="13476166" y="3141192"/>
            <a:ext cx="3867394" cy="1230742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58" name="テキスト プレースホルダー 18"/>
          <p:cNvSpPr>
            <a:spLocks noGrp="1"/>
          </p:cNvSpPr>
          <p:nvPr>
            <p:ph type="body" sz="quarter" idx="48" hasCustomPrompt="1"/>
          </p:nvPr>
        </p:nvSpPr>
        <p:spPr>
          <a:xfrm>
            <a:off x="13476166" y="2502272"/>
            <a:ext cx="3867394" cy="648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59" name="テキスト プレースホルダー 18"/>
          <p:cNvSpPr>
            <a:spLocks noGrp="1"/>
          </p:cNvSpPr>
          <p:nvPr>
            <p:ph type="body" sz="quarter" idx="49" hasCustomPrompt="1"/>
          </p:nvPr>
        </p:nvSpPr>
        <p:spPr>
          <a:xfrm>
            <a:off x="13476166" y="4541931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60" name="テキスト プレースホルダー 18"/>
          <p:cNvSpPr>
            <a:spLocks noGrp="1"/>
          </p:cNvSpPr>
          <p:nvPr>
            <p:ph type="body" sz="quarter" idx="50" hasCustomPrompt="1"/>
          </p:nvPr>
        </p:nvSpPr>
        <p:spPr>
          <a:xfrm>
            <a:off x="13476166" y="5179278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61" name="テキスト プレースホルダー 18"/>
          <p:cNvSpPr>
            <a:spLocks noGrp="1"/>
          </p:cNvSpPr>
          <p:nvPr>
            <p:ph type="body" sz="quarter" idx="51" hasCustomPrompt="1"/>
          </p:nvPr>
        </p:nvSpPr>
        <p:spPr>
          <a:xfrm>
            <a:off x="13476166" y="5816625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62" name="テキスト プレースホルダー 18"/>
          <p:cNvSpPr>
            <a:spLocks noGrp="1"/>
          </p:cNvSpPr>
          <p:nvPr>
            <p:ph type="body" sz="quarter" idx="52" hasCustomPrompt="1"/>
          </p:nvPr>
        </p:nvSpPr>
        <p:spPr>
          <a:xfrm>
            <a:off x="13476166" y="6453973"/>
            <a:ext cx="3867394" cy="529194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513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50"/>
                            </p:stCondLst>
                            <p:childTnLst>
                              <p:par>
                                <p:cTn id="4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350"/>
                            </p:stCondLst>
                            <p:childTnLst>
                              <p:par>
                                <p:cTn id="8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50"/>
                            </p:stCondLst>
                            <p:childTnLst>
                              <p:par>
                                <p:cTn id="11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15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95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 animBg="1"/>
      <p:bldP spid="28" grpId="0" animBg="1"/>
      <p:bldP spid="2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animBg="1"/>
      <p:bldP spid="35" grpId="0" animBg="1"/>
      <p:bldP spid="36" grpId="0" animBg="1"/>
      <p:bldP spid="3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animBg="1"/>
      <p:bldP spid="44" grpId="0" animBg="1"/>
      <p:bldP spid="45" grpId="0" animBg="1"/>
      <p:bldP spid="46" grpId="0" animBg="1"/>
      <p:bldP spid="4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 animBg="1"/>
      <p:bldP spid="56" grpId="0" animBg="1"/>
      <p:bldP spid="5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フリーフォーム 88"/>
          <p:cNvSpPr/>
          <p:nvPr userDrawn="1"/>
        </p:nvSpPr>
        <p:spPr>
          <a:xfrm flipH="1">
            <a:off x="7090483" y="3840023"/>
            <a:ext cx="1186761" cy="1961880"/>
          </a:xfrm>
          <a:custGeom>
            <a:avLst/>
            <a:gdLst>
              <a:gd name="connsiteX0" fmla="*/ 955911 w 1186761"/>
              <a:gd name="connsiteY0" fmla="*/ 0 h 1961880"/>
              <a:gd name="connsiteX1" fmla="*/ 967744 w 1186761"/>
              <a:gd name="connsiteY1" fmla="*/ 21021 h 1961880"/>
              <a:gd name="connsiteX2" fmla="*/ 1186761 w 1186761"/>
              <a:gd name="connsiteY2" fmla="*/ 944799 h 1961880"/>
              <a:gd name="connsiteX3" fmla="*/ 935168 w 1186761"/>
              <a:gd name="connsiteY3" fmla="*/ 1930146 h 1961880"/>
              <a:gd name="connsiteX4" fmla="*/ 916287 w 1186761"/>
              <a:gd name="connsiteY4" fmla="*/ 1961880 h 1961880"/>
              <a:gd name="connsiteX5" fmla="*/ 0 w 1186761"/>
              <a:gd name="connsiteY5" fmla="*/ 1432861 h 1961880"/>
              <a:gd name="connsiteX6" fmla="*/ 8472 w 1186761"/>
              <a:gd name="connsiteY6" fmla="*/ 1418915 h 1961880"/>
              <a:gd name="connsiteX7" fmla="*/ 128607 w 1186761"/>
              <a:gd name="connsiteY7" fmla="*/ 944466 h 1961880"/>
              <a:gd name="connsiteX8" fmla="*/ 59565 w 1186761"/>
              <a:gd name="connsiteY8" fmla="*/ 579492 h 1961880"/>
              <a:gd name="connsiteX9" fmla="*/ 37489 w 1186761"/>
              <a:gd name="connsiteY9" fmla="*/ 530251 h 196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6761" h="1961880">
                <a:moveTo>
                  <a:pt x="955911" y="0"/>
                </a:moveTo>
                <a:lnTo>
                  <a:pt x="967744" y="21021"/>
                </a:lnTo>
                <a:cubicBezTo>
                  <a:pt x="1107849" y="298703"/>
                  <a:pt x="1186761" y="612536"/>
                  <a:pt x="1186761" y="944799"/>
                </a:cubicBezTo>
                <a:cubicBezTo>
                  <a:pt x="1186761" y="1301938"/>
                  <a:pt x="1095592" y="1637782"/>
                  <a:pt x="935168" y="1930146"/>
                </a:cubicBezTo>
                <a:lnTo>
                  <a:pt x="916287" y="1961880"/>
                </a:lnTo>
                <a:lnTo>
                  <a:pt x="0" y="1432861"/>
                </a:lnTo>
                <a:lnTo>
                  <a:pt x="8472" y="1418915"/>
                </a:lnTo>
                <a:cubicBezTo>
                  <a:pt x="85088" y="1277879"/>
                  <a:pt x="128607" y="1116255"/>
                  <a:pt x="128607" y="944466"/>
                </a:cubicBezTo>
                <a:cubicBezTo>
                  <a:pt x="128607" y="815625"/>
                  <a:pt x="104127" y="692501"/>
                  <a:pt x="59565" y="579492"/>
                </a:cubicBezTo>
                <a:lnTo>
                  <a:pt x="37489" y="5302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1" name="角丸四角形 50"/>
          <p:cNvSpPr/>
          <p:nvPr userDrawn="1"/>
        </p:nvSpPr>
        <p:spPr>
          <a:xfrm>
            <a:off x="8257714" y="7240469"/>
            <a:ext cx="1772573" cy="288717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92" name="グループ化 91"/>
          <p:cNvGrpSpPr/>
          <p:nvPr userDrawn="1"/>
        </p:nvGrpSpPr>
        <p:grpSpPr>
          <a:xfrm>
            <a:off x="8257714" y="7624159"/>
            <a:ext cx="1772573" cy="598272"/>
            <a:chOff x="8257714" y="7948214"/>
            <a:chExt cx="1772573" cy="598272"/>
          </a:xfrm>
        </p:grpSpPr>
        <p:sp>
          <p:nvSpPr>
            <p:cNvPr id="52" name="角丸四角形 51"/>
            <p:cNvSpPr/>
            <p:nvPr userDrawn="1"/>
          </p:nvSpPr>
          <p:spPr>
            <a:xfrm>
              <a:off x="8257714" y="7948214"/>
              <a:ext cx="1772573" cy="28871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円/楕円 7"/>
            <p:cNvSpPr/>
            <p:nvPr userDrawn="1"/>
          </p:nvSpPr>
          <p:spPr>
            <a:xfrm>
              <a:off x="8690097" y="8160953"/>
              <a:ext cx="907807" cy="385533"/>
            </a:xfrm>
            <a:custGeom>
              <a:avLst/>
              <a:gdLst/>
              <a:ahLst/>
              <a:cxnLst/>
              <a:rect l="l" t="t" r="r" b="b"/>
              <a:pathLst>
                <a:path w="758714" h="322215">
                  <a:moveTo>
                    <a:pt x="0" y="0"/>
                  </a:moveTo>
                  <a:lnTo>
                    <a:pt x="758714" y="0"/>
                  </a:lnTo>
                  <a:cubicBezTo>
                    <a:pt x="729497" y="182913"/>
                    <a:pt x="570695" y="322215"/>
                    <a:pt x="379357" y="322215"/>
                  </a:cubicBezTo>
                  <a:cubicBezTo>
                    <a:pt x="188019" y="322215"/>
                    <a:pt x="29217" y="18291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6" name="フリーフォーム 75"/>
          <p:cNvSpPr/>
          <p:nvPr userDrawn="1"/>
        </p:nvSpPr>
        <p:spPr>
          <a:xfrm>
            <a:off x="9163230" y="2737514"/>
            <a:ext cx="1777378" cy="1596296"/>
          </a:xfrm>
          <a:custGeom>
            <a:avLst/>
            <a:gdLst>
              <a:gd name="connsiteX0" fmla="*/ 0 w 1777378"/>
              <a:gd name="connsiteY0" fmla="*/ 0 h 1596296"/>
              <a:gd name="connsiteX1" fmla="*/ 187100 w 1777378"/>
              <a:gd name="connsiteY1" fmla="*/ 9447 h 1596296"/>
              <a:gd name="connsiteX2" fmla="*/ 1720375 w 1777378"/>
              <a:gd name="connsiteY2" fmla="*/ 966454 h 1596296"/>
              <a:gd name="connsiteX3" fmla="*/ 1777378 w 1777378"/>
              <a:gd name="connsiteY3" fmla="*/ 1067720 h 1596296"/>
              <a:gd name="connsiteX4" fmla="*/ 861857 w 1777378"/>
              <a:gd name="connsiteY4" fmla="*/ 1596296 h 1596296"/>
              <a:gd name="connsiteX5" fmla="*/ 822105 w 1777378"/>
              <a:gd name="connsiteY5" fmla="*/ 1525677 h 1596296"/>
              <a:gd name="connsiteX6" fmla="*/ 78909 w 1777378"/>
              <a:gd name="connsiteY6" fmla="*/ 1061805 h 1596296"/>
              <a:gd name="connsiteX7" fmla="*/ 0 w 1777378"/>
              <a:gd name="connsiteY7" fmla="*/ 1057821 h 15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378" h="1596296">
                <a:moveTo>
                  <a:pt x="0" y="0"/>
                </a:moveTo>
                <a:lnTo>
                  <a:pt x="187100" y="9447"/>
                </a:lnTo>
                <a:cubicBezTo>
                  <a:pt x="834286" y="75173"/>
                  <a:pt x="1392628" y="441426"/>
                  <a:pt x="1720375" y="966454"/>
                </a:cubicBezTo>
                <a:lnTo>
                  <a:pt x="1777378" y="1067720"/>
                </a:lnTo>
                <a:lnTo>
                  <a:pt x="861857" y="1596296"/>
                </a:lnTo>
                <a:lnTo>
                  <a:pt x="822105" y="1525677"/>
                </a:lnTo>
                <a:cubicBezTo>
                  <a:pt x="663243" y="1271190"/>
                  <a:pt x="392608" y="1093663"/>
                  <a:pt x="78909" y="1061805"/>
                </a:cubicBezTo>
                <a:lnTo>
                  <a:pt x="0" y="10578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5" name="フリーフォーム 84"/>
          <p:cNvSpPr/>
          <p:nvPr userDrawn="1"/>
        </p:nvSpPr>
        <p:spPr>
          <a:xfrm>
            <a:off x="10007427" y="3840690"/>
            <a:ext cx="1186761" cy="1961880"/>
          </a:xfrm>
          <a:custGeom>
            <a:avLst/>
            <a:gdLst>
              <a:gd name="connsiteX0" fmla="*/ 955911 w 1186761"/>
              <a:gd name="connsiteY0" fmla="*/ 0 h 1961880"/>
              <a:gd name="connsiteX1" fmla="*/ 967744 w 1186761"/>
              <a:gd name="connsiteY1" fmla="*/ 21021 h 1961880"/>
              <a:gd name="connsiteX2" fmla="*/ 1186761 w 1186761"/>
              <a:gd name="connsiteY2" fmla="*/ 944799 h 1961880"/>
              <a:gd name="connsiteX3" fmla="*/ 935168 w 1186761"/>
              <a:gd name="connsiteY3" fmla="*/ 1930146 h 1961880"/>
              <a:gd name="connsiteX4" fmla="*/ 916287 w 1186761"/>
              <a:gd name="connsiteY4" fmla="*/ 1961880 h 1961880"/>
              <a:gd name="connsiteX5" fmla="*/ 0 w 1186761"/>
              <a:gd name="connsiteY5" fmla="*/ 1432861 h 1961880"/>
              <a:gd name="connsiteX6" fmla="*/ 8472 w 1186761"/>
              <a:gd name="connsiteY6" fmla="*/ 1418915 h 1961880"/>
              <a:gd name="connsiteX7" fmla="*/ 128607 w 1186761"/>
              <a:gd name="connsiteY7" fmla="*/ 944466 h 1961880"/>
              <a:gd name="connsiteX8" fmla="*/ 59565 w 1186761"/>
              <a:gd name="connsiteY8" fmla="*/ 579492 h 1961880"/>
              <a:gd name="connsiteX9" fmla="*/ 37489 w 1186761"/>
              <a:gd name="connsiteY9" fmla="*/ 530251 h 196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6761" h="1961880">
                <a:moveTo>
                  <a:pt x="955911" y="0"/>
                </a:moveTo>
                <a:lnTo>
                  <a:pt x="967744" y="21021"/>
                </a:lnTo>
                <a:cubicBezTo>
                  <a:pt x="1107849" y="298703"/>
                  <a:pt x="1186761" y="612536"/>
                  <a:pt x="1186761" y="944799"/>
                </a:cubicBezTo>
                <a:cubicBezTo>
                  <a:pt x="1186761" y="1301938"/>
                  <a:pt x="1095592" y="1637782"/>
                  <a:pt x="935168" y="1930146"/>
                </a:cubicBezTo>
                <a:lnTo>
                  <a:pt x="916287" y="1961880"/>
                </a:lnTo>
                <a:lnTo>
                  <a:pt x="0" y="1432861"/>
                </a:lnTo>
                <a:lnTo>
                  <a:pt x="8472" y="1418915"/>
                </a:lnTo>
                <a:cubicBezTo>
                  <a:pt x="85088" y="1277879"/>
                  <a:pt x="128607" y="1116255"/>
                  <a:pt x="128607" y="944466"/>
                </a:cubicBezTo>
                <a:cubicBezTo>
                  <a:pt x="128607" y="815625"/>
                  <a:pt x="104127" y="692501"/>
                  <a:pt x="59565" y="579492"/>
                </a:cubicBezTo>
                <a:lnTo>
                  <a:pt x="37489" y="5302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7" name="フリーフォーム 86"/>
          <p:cNvSpPr/>
          <p:nvPr userDrawn="1"/>
        </p:nvSpPr>
        <p:spPr>
          <a:xfrm>
            <a:off x="9170850" y="5318355"/>
            <a:ext cx="1736803" cy="1828474"/>
          </a:xfrm>
          <a:custGeom>
            <a:avLst/>
            <a:gdLst>
              <a:gd name="connsiteX0" fmla="*/ 820151 w 1736803"/>
              <a:gd name="connsiteY0" fmla="*/ 0 h 1828474"/>
              <a:gd name="connsiteX1" fmla="*/ 1736803 w 1736803"/>
              <a:gd name="connsiteY1" fmla="*/ 529229 h 1828474"/>
              <a:gd name="connsiteX2" fmla="*/ 1706134 w 1736803"/>
              <a:gd name="connsiteY2" fmla="*/ 580773 h 1828474"/>
              <a:gd name="connsiteX3" fmla="*/ 863426 w 1736803"/>
              <a:gd name="connsiteY3" fmla="*/ 1323103 h 1828474"/>
              <a:gd name="connsiteX4" fmla="*/ 863426 w 1736803"/>
              <a:gd name="connsiteY4" fmla="*/ 1656254 h 1828474"/>
              <a:gd name="connsiteX5" fmla="*/ 691206 w 1736803"/>
              <a:gd name="connsiteY5" fmla="*/ 1828474 h 1828474"/>
              <a:gd name="connsiteX6" fmla="*/ 0 w 1736803"/>
              <a:gd name="connsiteY6" fmla="*/ 1828474 h 1828474"/>
              <a:gd name="connsiteX7" fmla="*/ 0 w 1736803"/>
              <a:gd name="connsiteY7" fmla="*/ 466443 h 1828474"/>
              <a:gd name="connsiteX8" fmla="*/ 103912 w 1736803"/>
              <a:gd name="connsiteY8" fmla="*/ 459888 h 1828474"/>
              <a:gd name="connsiteX9" fmla="*/ 802510 w 1736803"/>
              <a:gd name="connsiteY9" fmla="*/ 29039 h 182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36803" h="1828474">
                <a:moveTo>
                  <a:pt x="820151" y="0"/>
                </a:moveTo>
                <a:lnTo>
                  <a:pt x="1736803" y="529229"/>
                </a:lnTo>
                <a:lnTo>
                  <a:pt x="1706134" y="580773"/>
                </a:lnTo>
                <a:cubicBezTo>
                  <a:pt x="1500692" y="900188"/>
                  <a:pt x="1208884" y="1158671"/>
                  <a:pt x="863426" y="1323103"/>
                </a:cubicBezTo>
                <a:lnTo>
                  <a:pt x="863426" y="1656254"/>
                </a:lnTo>
                <a:cubicBezTo>
                  <a:pt x="863426" y="1751369"/>
                  <a:pt x="786321" y="1828474"/>
                  <a:pt x="691206" y="1828474"/>
                </a:cubicBezTo>
                <a:lnTo>
                  <a:pt x="0" y="1828474"/>
                </a:lnTo>
                <a:lnTo>
                  <a:pt x="0" y="466443"/>
                </a:lnTo>
                <a:lnTo>
                  <a:pt x="103912" y="459888"/>
                </a:lnTo>
                <a:cubicBezTo>
                  <a:pt x="394509" y="422949"/>
                  <a:pt x="645995" y="260712"/>
                  <a:pt x="802510" y="290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8" name="フリーフォーム 87"/>
          <p:cNvSpPr/>
          <p:nvPr userDrawn="1"/>
        </p:nvSpPr>
        <p:spPr>
          <a:xfrm flipH="1">
            <a:off x="7344063" y="2736847"/>
            <a:ext cx="1777378" cy="1596296"/>
          </a:xfrm>
          <a:custGeom>
            <a:avLst/>
            <a:gdLst>
              <a:gd name="connsiteX0" fmla="*/ 0 w 1777378"/>
              <a:gd name="connsiteY0" fmla="*/ 0 h 1596296"/>
              <a:gd name="connsiteX1" fmla="*/ 187100 w 1777378"/>
              <a:gd name="connsiteY1" fmla="*/ 9447 h 1596296"/>
              <a:gd name="connsiteX2" fmla="*/ 1720375 w 1777378"/>
              <a:gd name="connsiteY2" fmla="*/ 966454 h 1596296"/>
              <a:gd name="connsiteX3" fmla="*/ 1777378 w 1777378"/>
              <a:gd name="connsiteY3" fmla="*/ 1067720 h 1596296"/>
              <a:gd name="connsiteX4" fmla="*/ 861857 w 1777378"/>
              <a:gd name="connsiteY4" fmla="*/ 1596296 h 1596296"/>
              <a:gd name="connsiteX5" fmla="*/ 822105 w 1777378"/>
              <a:gd name="connsiteY5" fmla="*/ 1525677 h 1596296"/>
              <a:gd name="connsiteX6" fmla="*/ 78909 w 1777378"/>
              <a:gd name="connsiteY6" fmla="*/ 1061805 h 1596296"/>
              <a:gd name="connsiteX7" fmla="*/ 0 w 1777378"/>
              <a:gd name="connsiteY7" fmla="*/ 1057821 h 15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378" h="1596296">
                <a:moveTo>
                  <a:pt x="0" y="0"/>
                </a:moveTo>
                <a:lnTo>
                  <a:pt x="187100" y="9447"/>
                </a:lnTo>
                <a:cubicBezTo>
                  <a:pt x="834286" y="75173"/>
                  <a:pt x="1392628" y="441426"/>
                  <a:pt x="1720375" y="966454"/>
                </a:cubicBezTo>
                <a:lnTo>
                  <a:pt x="1777378" y="1067720"/>
                </a:lnTo>
                <a:lnTo>
                  <a:pt x="861857" y="1596296"/>
                </a:lnTo>
                <a:lnTo>
                  <a:pt x="822105" y="1525677"/>
                </a:lnTo>
                <a:cubicBezTo>
                  <a:pt x="663243" y="1271190"/>
                  <a:pt x="392608" y="1093663"/>
                  <a:pt x="78909" y="1061805"/>
                </a:cubicBezTo>
                <a:lnTo>
                  <a:pt x="0" y="10578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0" name="フリーフォーム 89"/>
          <p:cNvSpPr/>
          <p:nvPr userDrawn="1"/>
        </p:nvSpPr>
        <p:spPr>
          <a:xfrm flipH="1">
            <a:off x="7377018" y="5317688"/>
            <a:ext cx="1736803" cy="1828474"/>
          </a:xfrm>
          <a:custGeom>
            <a:avLst/>
            <a:gdLst>
              <a:gd name="connsiteX0" fmla="*/ 820151 w 1736803"/>
              <a:gd name="connsiteY0" fmla="*/ 0 h 1828474"/>
              <a:gd name="connsiteX1" fmla="*/ 1736803 w 1736803"/>
              <a:gd name="connsiteY1" fmla="*/ 529229 h 1828474"/>
              <a:gd name="connsiteX2" fmla="*/ 1706134 w 1736803"/>
              <a:gd name="connsiteY2" fmla="*/ 580773 h 1828474"/>
              <a:gd name="connsiteX3" fmla="*/ 863426 w 1736803"/>
              <a:gd name="connsiteY3" fmla="*/ 1323103 h 1828474"/>
              <a:gd name="connsiteX4" fmla="*/ 863426 w 1736803"/>
              <a:gd name="connsiteY4" fmla="*/ 1656254 h 1828474"/>
              <a:gd name="connsiteX5" fmla="*/ 691206 w 1736803"/>
              <a:gd name="connsiteY5" fmla="*/ 1828474 h 1828474"/>
              <a:gd name="connsiteX6" fmla="*/ 0 w 1736803"/>
              <a:gd name="connsiteY6" fmla="*/ 1828474 h 1828474"/>
              <a:gd name="connsiteX7" fmla="*/ 0 w 1736803"/>
              <a:gd name="connsiteY7" fmla="*/ 466443 h 1828474"/>
              <a:gd name="connsiteX8" fmla="*/ 103912 w 1736803"/>
              <a:gd name="connsiteY8" fmla="*/ 459888 h 1828474"/>
              <a:gd name="connsiteX9" fmla="*/ 802510 w 1736803"/>
              <a:gd name="connsiteY9" fmla="*/ 29039 h 182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36803" h="1828474">
                <a:moveTo>
                  <a:pt x="820151" y="0"/>
                </a:moveTo>
                <a:lnTo>
                  <a:pt x="1736803" y="529229"/>
                </a:lnTo>
                <a:lnTo>
                  <a:pt x="1706134" y="580773"/>
                </a:lnTo>
                <a:cubicBezTo>
                  <a:pt x="1500692" y="900188"/>
                  <a:pt x="1208884" y="1158671"/>
                  <a:pt x="863426" y="1323103"/>
                </a:cubicBezTo>
                <a:lnTo>
                  <a:pt x="863426" y="1656254"/>
                </a:lnTo>
                <a:cubicBezTo>
                  <a:pt x="863426" y="1751369"/>
                  <a:pt x="786321" y="1828474"/>
                  <a:pt x="691206" y="1828474"/>
                </a:cubicBezTo>
                <a:lnTo>
                  <a:pt x="0" y="1828474"/>
                </a:lnTo>
                <a:lnTo>
                  <a:pt x="0" y="466443"/>
                </a:lnTo>
                <a:lnTo>
                  <a:pt x="103912" y="459888"/>
                </a:lnTo>
                <a:cubicBezTo>
                  <a:pt x="394509" y="422949"/>
                  <a:pt x="645995" y="260712"/>
                  <a:pt x="802510" y="290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3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9606200" y="3206428"/>
            <a:ext cx="490896" cy="49089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4" name="図プレースホルダー 25"/>
          <p:cNvSpPr>
            <a:spLocks noGrp="1"/>
          </p:cNvSpPr>
          <p:nvPr>
            <p:ph type="pic" sz="quarter" idx="15" hasCustomPrompt="1"/>
          </p:nvPr>
        </p:nvSpPr>
        <p:spPr>
          <a:xfrm>
            <a:off x="10355359" y="4571965"/>
            <a:ext cx="490896" cy="49089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5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9606200" y="5809251"/>
            <a:ext cx="490896" cy="49089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8127545" y="5809251"/>
            <a:ext cx="490896" cy="49089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7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7438415" y="4566571"/>
            <a:ext cx="490896" cy="49089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8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8127545" y="3206428"/>
            <a:ext cx="490896" cy="49089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6054938" y="8866801"/>
            <a:ext cx="6178123" cy="535813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0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6054938" y="8327013"/>
            <a:ext cx="6178123" cy="58684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5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1744227" y="6687801"/>
            <a:ext cx="4608971" cy="91363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6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1744228" y="6190387"/>
            <a:ext cx="4608971" cy="544466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7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1744226" y="4699440"/>
            <a:ext cx="4608971" cy="91363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1744227" y="4202026"/>
            <a:ext cx="4608971" cy="544466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9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11010972" y="2654827"/>
            <a:ext cx="4608971" cy="91363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11010973" y="2157413"/>
            <a:ext cx="4608971" cy="544466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2481511" y="2654827"/>
            <a:ext cx="4608971" cy="91363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2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2481512" y="2176737"/>
            <a:ext cx="4608971" cy="525141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3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1879065" y="4699017"/>
            <a:ext cx="4608971" cy="91363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4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1879066" y="4220927"/>
            <a:ext cx="4608971" cy="525141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5" name="テキスト プレースホルダー 12"/>
          <p:cNvSpPr>
            <a:spLocks noGrp="1"/>
          </p:cNvSpPr>
          <p:nvPr>
            <p:ph type="body" sz="quarter" idx="31" hasCustomPrompt="1"/>
          </p:nvPr>
        </p:nvSpPr>
        <p:spPr>
          <a:xfrm>
            <a:off x="1959396" y="6687909"/>
            <a:ext cx="4608971" cy="91363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6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1959397" y="6209819"/>
            <a:ext cx="4608971" cy="525141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118" name="直線コネクタ 117"/>
          <p:cNvCxnSpPr>
            <a:stCxn id="93" idx="0"/>
            <a:endCxn id="110" idx="1"/>
          </p:cNvCxnSpPr>
          <p:nvPr userDrawn="1"/>
        </p:nvCxnSpPr>
        <p:spPr>
          <a:xfrm rot="5400000" flipH="1" flipV="1">
            <a:off x="10042919" y="2238375"/>
            <a:ext cx="776782" cy="1159325"/>
          </a:xfrm>
          <a:prstGeom prst="bentConnector2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>
            <a:stCxn id="94" idx="3"/>
            <a:endCxn id="108" idx="1"/>
          </p:cNvCxnSpPr>
          <p:nvPr userDrawn="1"/>
        </p:nvCxnSpPr>
        <p:spPr>
          <a:xfrm flipV="1">
            <a:off x="10846255" y="4474259"/>
            <a:ext cx="897972" cy="34315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/>
          <p:cNvCxnSpPr>
            <a:stCxn id="95" idx="3"/>
            <a:endCxn id="106" idx="1"/>
          </p:cNvCxnSpPr>
          <p:nvPr userDrawn="1"/>
        </p:nvCxnSpPr>
        <p:spPr>
          <a:xfrm>
            <a:off x="10097096" y="6054699"/>
            <a:ext cx="1647132" cy="40792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>
            <a:stCxn id="116" idx="3"/>
            <a:endCxn id="96" idx="1"/>
          </p:cNvCxnSpPr>
          <p:nvPr userDrawn="1"/>
        </p:nvCxnSpPr>
        <p:spPr>
          <a:xfrm flipV="1">
            <a:off x="6568368" y="6054699"/>
            <a:ext cx="1559177" cy="41769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/>
          <p:cNvCxnSpPr>
            <a:stCxn id="114" idx="3"/>
            <a:endCxn id="97" idx="1"/>
          </p:cNvCxnSpPr>
          <p:nvPr userDrawn="1"/>
        </p:nvCxnSpPr>
        <p:spPr>
          <a:xfrm>
            <a:off x="6488037" y="4483498"/>
            <a:ext cx="950378" cy="32852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コネクタ 134"/>
          <p:cNvCxnSpPr>
            <a:stCxn id="112" idx="3"/>
            <a:endCxn id="98" idx="0"/>
          </p:cNvCxnSpPr>
          <p:nvPr userDrawn="1"/>
        </p:nvCxnSpPr>
        <p:spPr>
          <a:xfrm>
            <a:off x="7090483" y="2439308"/>
            <a:ext cx="1282510" cy="767120"/>
          </a:xfrm>
          <a:prstGeom prst="bentConnector2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73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"/>
                            </p:stCondLst>
                            <p:childTnLst>
                              <p:par>
                                <p:cTn id="1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5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750"/>
                            </p:stCondLst>
                            <p:childTnLst>
                              <p:par>
                                <p:cTn id="1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250"/>
                            </p:stCondLst>
                            <p:childTnLst>
                              <p:par>
                                <p:cTn id="14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75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250"/>
                            </p:stCondLst>
                            <p:childTnLst>
                              <p:par>
                                <p:cTn id="1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750"/>
                            </p:stCondLst>
                            <p:childTnLst>
                              <p:par>
                                <p:cTn id="16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25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75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250"/>
                            </p:stCondLst>
                            <p:childTnLst>
                              <p:par>
                                <p:cTn id="17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75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6250"/>
                            </p:stCondLst>
                            <p:childTnLst>
                              <p:par>
                                <p:cTn id="1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750"/>
                            </p:stCondLst>
                            <p:childTnLst>
                              <p:par>
                                <p:cTn id="18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250"/>
                            </p:stCondLst>
                            <p:childTnLst>
                              <p:par>
                                <p:cTn id="1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3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7750"/>
                            </p:stCondLst>
                            <p:childTnLst>
                              <p:par>
                                <p:cTn id="1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250"/>
                            </p:stCondLst>
                            <p:childTnLst>
                              <p:par>
                                <p:cTn id="1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8750"/>
                            </p:stCondLst>
                            <p:childTnLst>
                              <p:par>
                                <p:cTn id="2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6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9250"/>
                            </p:stCondLst>
                            <p:childTnLst>
                              <p:par>
                                <p:cTn id="2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9750"/>
                            </p:stCondLst>
                            <p:childTnLst>
                              <p:par>
                                <p:cTn id="21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9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51" grpId="0" animBg="1"/>
      <p:bldP spid="76" grpId="0" animBg="1"/>
      <p:bldP spid="76" grpId="1" animBg="1"/>
      <p:bldP spid="85" grpId="0" animBg="1"/>
      <p:bldP spid="85" grpId="1" animBg="1"/>
      <p:bldP spid="87" grpId="0" animBg="1"/>
      <p:bldP spid="87" grpId="1" animBg="1"/>
      <p:bldP spid="88" grpId="0" animBg="1"/>
      <p:bldP spid="88" grpId="1" animBg="1"/>
      <p:bldP spid="90" grpId="0" animBg="1"/>
      <p:bldP spid="90" grpId="1" animBg="1"/>
      <p:bldP spid="93" grpId="0"/>
      <p:bldP spid="93" grpId="1"/>
      <p:bldP spid="94" grpId="0"/>
      <p:bldP spid="94" grpId="1"/>
      <p:bldP spid="95" grpId="0"/>
      <p:bldP spid="95" grpId="1"/>
      <p:bldP spid="96" grpId="0"/>
      <p:bldP spid="96" grpId="1"/>
      <p:bldP spid="97" grpId="0"/>
      <p:bldP spid="97" grpId="1"/>
      <p:bldP spid="98" grpId="0"/>
      <p:bldP spid="98" grpId="1"/>
      <p:bldP spid="9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presetID="59" presetClass="entr"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1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inite 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アーチ 47"/>
          <p:cNvSpPr/>
          <p:nvPr userDrawn="1"/>
        </p:nvSpPr>
        <p:spPr>
          <a:xfrm>
            <a:off x="8513310" y="2959781"/>
            <a:ext cx="3976914" cy="3976914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6" name="アーチ 45"/>
          <p:cNvSpPr/>
          <p:nvPr userDrawn="1"/>
        </p:nvSpPr>
        <p:spPr>
          <a:xfrm>
            <a:off x="5752874" y="2959781"/>
            <a:ext cx="3976914" cy="3976914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アーチ 46"/>
          <p:cNvSpPr/>
          <p:nvPr userDrawn="1"/>
        </p:nvSpPr>
        <p:spPr>
          <a:xfrm rot="10800000">
            <a:off x="5752874" y="2959781"/>
            <a:ext cx="3976914" cy="3976914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アーチ 48"/>
          <p:cNvSpPr/>
          <p:nvPr userDrawn="1"/>
        </p:nvSpPr>
        <p:spPr>
          <a:xfrm rot="10800000">
            <a:off x="8513310" y="2959781"/>
            <a:ext cx="3976914" cy="3976914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6501035" y="3443562"/>
            <a:ext cx="2439765" cy="52514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45924" y="2959781"/>
            <a:ext cx="4608971" cy="1922552"/>
          </a:xfrm>
        </p:spPr>
        <p:txBody>
          <a:bodyPr anchor="ctr"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1045923" y="5014143"/>
            <a:ext cx="4608971" cy="1922552"/>
          </a:xfrm>
        </p:spPr>
        <p:txBody>
          <a:bodyPr anchor="ctr">
            <a:normAutofit/>
          </a:bodyPr>
          <a:lstStyle>
            <a:lvl1pPr algn="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12628325" y="2956517"/>
            <a:ext cx="4608971" cy="1922552"/>
          </a:xfrm>
        </p:spPr>
        <p:txBody>
          <a:bodyPr anchor="ctr"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31" hasCustomPrompt="1"/>
          </p:nvPr>
        </p:nvSpPr>
        <p:spPr>
          <a:xfrm>
            <a:off x="12628325" y="5014143"/>
            <a:ext cx="4608971" cy="1922552"/>
          </a:xfrm>
        </p:spPr>
        <p:txBody>
          <a:bodyPr anchor="ctr">
            <a:normAutofit/>
          </a:bodyPr>
          <a:lstStyle>
            <a:lvl1pPr algn="l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9297517" y="5769003"/>
            <a:ext cx="2439765" cy="52514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33" hasCustomPrompt="1"/>
          </p:nvPr>
        </p:nvSpPr>
        <p:spPr>
          <a:xfrm>
            <a:off x="9297516" y="3443561"/>
            <a:ext cx="2439765" cy="52514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34" hasCustomPrompt="1"/>
          </p:nvPr>
        </p:nvSpPr>
        <p:spPr>
          <a:xfrm>
            <a:off x="6501035" y="5780273"/>
            <a:ext cx="2439765" cy="52514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195988" y="7732296"/>
            <a:ext cx="11896024" cy="1522894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570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48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9" grpId="0" animBg="1"/>
      <p:bldP spid="49" grpId="1" animBg="1"/>
      <p:bldP spid="49" grpId="2" animBg="1"/>
      <p:bldP spid="1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u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楕円 34"/>
          <p:cNvSpPr/>
          <p:nvPr userDrawn="1"/>
        </p:nvSpPr>
        <p:spPr>
          <a:xfrm>
            <a:off x="10223622" y="3099867"/>
            <a:ext cx="992116" cy="100845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楕円 32"/>
          <p:cNvSpPr/>
          <p:nvPr userDrawn="1"/>
        </p:nvSpPr>
        <p:spPr>
          <a:xfrm>
            <a:off x="13866888" y="6213624"/>
            <a:ext cx="961809" cy="96180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/>
          <p:cNvSpPr/>
          <p:nvPr userDrawn="1"/>
        </p:nvSpPr>
        <p:spPr>
          <a:xfrm>
            <a:off x="636409" y="6250538"/>
            <a:ext cx="1533779" cy="153377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楕円 30"/>
          <p:cNvSpPr/>
          <p:nvPr userDrawn="1"/>
        </p:nvSpPr>
        <p:spPr>
          <a:xfrm>
            <a:off x="7896962" y="7735218"/>
            <a:ext cx="614369" cy="6244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楕円 29"/>
          <p:cNvSpPr/>
          <p:nvPr userDrawn="1"/>
        </p:nvSpPr>
        <p:spPr>
          <a:xfrm>
            <a:off x="3965059" y="7738314"/>
            <a:ext cx="591738" cy="5917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楕円 4"/>
          <p:cNvSpPr/>
          <p:nvPr userDrawn="1"/>
        </p:nvSpPr>
        <p:spPr>
          <a:xfrm>
            <a:off x="493213" y="2547535"/>
            <a:ext cx="4973638" cy="497363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/>
          <p:cNvSpPr/>
          <p:nvPr userDrawn="1"/>
        </p:nvSpPr>
        <p:spPr>
          <a:xfrm>
            <a:off x="4617888" y="4921333"/>
            <a:ext cx="3785949" cy="378594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/>
          <p:cNvSpPr/>
          <p:nvPr userDrawn="1"/>
        </p:nvSpPr>
        <p:spPr>
          <a:xfrm>
            <a:off x="7360120" y="3308567"/>
            <a:ext cx="3090795" cy="30907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楕円 24"/>
          <p:cNvSpPr/>
          <p:nvPr userDrawn="1"/>
        </p:nvSpPr>
        <p:spPr>
          <a:xfrm>
            <a:off x="9437184" y="5014698"/>
            <a:ext cx="3557109" cy="3557109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/>
          <p:cNvSpPr/>
          <p:nvPr userDrawn="1"/>
        </p:nvSpPr>
        <p:spPr>
          <a:xfrm>
            <a:off x="12055396" y="2629765"/>
            <a:ext cx="3944488" cy="3944488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/>
          <p:cNvSpPr/>
          <p:nvPr userDrawn="1"/>
        </p:nvSpPr>
        <p:spPr>
          <a:xfrm>
            <a:off x="14947018" y="5399098"/>
            <a:ext cx="2788308" cy="278830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楕円 27"/>
          <p:cNvSpPr/>
          <p:nvPr userDrawn="1"/>
        </p:nvSpPr>
        <p:spPr>
          <a:xfrm>
            <a:off x="5534416" y="3223041"/>
            <a:ext cx="1029225" cy="10292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楕円 28"/>
          <p:cNvSpPr/>
          <p:nvPr userDrawn="1"/>
        </p:nvSpPr>
        <p:spPr>
          <a:xfrm>
            <a:off x="493213" y="2370479"/>
            <a:ext cx="855529" cy="85552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/>
          <p:cNvSpPr/>
          <p:nvPr userDrawn="1"/>
        </p:nvSpPr>
        <p:spPr>
          <a:xfrm>
            <a:off x="13027675" y="7247023"/>
            <a:ext cx="742541" cy="74254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/>
          <p:cNvSpPr/>
          <p:nvPr userDrawn="1"/>
        </p:nvSpPr>
        <p:spPr>
          <a:xfrm>
            <a:off x="16966759" y="4532006"/>
            <a:ext cx="884808" cy="88480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675547" y="3719292"/>
            <a:ext cx="4608971" cy="52514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12108616" y="3583183"/>
            <a:ext cx="3838048" cy="52514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9632132" y="5404718"/>
            <a:ext cx="3167212" cy="122168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31" hasCustomPrompt="1"/>
          </p:nvPr>
        </p:nvSpPr>
        <p:spPr>
          <a:xfrm>
            <a:off x="4908081" y="5382994"/>
            <a:ext cx="3167212" cy="122168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0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971550" y="4397766"/>
            <a:ext cx="3936531" cy="1937350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4639094" y="6688663"/>
            <a:ext cx="3705186" cy="1317496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33" hasCustomPrompt="1"/>
          </p:nvPr>
        </p:nvSpPr>
        <p:spPr>
          <a:xfrm>
            <a:off x="9608595" y="6648520"/>
            <a:ext cx="3214286" cy="1317496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34" hasCustomPrompt="1"/>
          </p:nvPr>
        </p:nvSpPr>
        <p:spPr>
          <a:xfrm>
            <a:off x="12175047" y="4237086"/>
            <a:ext cx="3705186" cy="1317496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35" hasCustomPrompt="1"/>
          </p:nvPr>
        </p:nvSpPr>
        <p:spPr>
          <a:xfrm>
            <a:off x="7409364" y="4255782"/>
            <a:ext cx="2992308" cy="1161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0" name="テキスト プレースホルダー 12"/>
          <p:cNvSpPr>
            <a:spLocks noGrp="1"/>
          </p:cNvSpPr>
          <p:nvPr>
            <p:ph type="body" sz="quarter" idx="36" hasCustomPrompt="1"/>
          </p:nvPr>
        </p:nvSpPr>
        <p:spPr>
          <a:xfrm>
            <a:off x="15070315" y="6146235"/>
            <a:ext cx="2534050" cy="129510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3552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3" grpId="0" animBg="1"/>
      <p:bldP spid="24" grpId="0" animBg="1"/>
      <p:bldP spid="31" grpId="0" animBg="1"/>
      <p:bldP spid="30" grpId="0" animBg="1"/>
      <p:bldP spid="5" grpId="0" animBg="1"/>
      <p:bldP spid="19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4" grpId="0" animBg="1"/>
      <p:bldP spid="3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-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7" name="直線コネクタ 6"/>
          <p:cNvCxnSpPr>
            <a:stCxn id="5" idx="7"/>
            <a:endCxn id="8" idx="0"/>
          </p:cNvCxnSpPr>
          <p:nvPr userDrawn="1"/>
        </p:nvCxnSpPr>
        <p:spPr>
          <a:xfrm>
            <a:off x="9144001" y="2890044"/>
            <a:ext cx="0" cy="1186994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涙形 4"/>
          <p:cNvSpPr/>
          <p:nvPr userDrawn="1"/>
        </p:nvSpPr>
        <p:spPr>
          <a:xfrm rot="8100000">
            <a:off x="8836980" y="2148831"/>
            <a:ext cx="614041" cy="614041"/>
          </a:xfrm>
          <a:prstGeom prst="teardrop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99958" y="4837415"/>
            <a:ext cx="4608971" cy="14790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2399958" y="3896219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5076526" y="4613259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cxnSp>
        <p:nvCxnSpPr>
          <p:cNvPr id="22" name="直線コネクタ 21"/>
          <p:cNvCxnSpPr>
            <a:stCxn id="8" idx="4"/>
            <a:endCxn id="24" idx="0"/>
          </p:cNvCxnSpPr>
          <p:nvPr userDrawn="1"/>
        </p:nvCxnSpPr>
        <p:spPr>
          <a:xfrm>
            <a:off x="9144001" y="4462435"/>
            <a:ext cx="0" cy="1471236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28" idx="1"/>
            <a:endCxn id="24" idx="6"/>
          </p:cNvCxnSpPr>
          <p:nvPr userDrawn="1"/>
        </p:nvCxnSpPr>
        <p:spPr>
          <a:xfrm flipH="1">
            <a:off x="9336699" y="6126367"/>
            <a:ext cx="629766" cy="3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4"/>
          <p:cNvSpPr/>
          <p:nvPr userDrawn="1"/>
        </p:nvSpPr>
        <p:spPr>
          <a:xfrm>
            <a:off x="9986477" y="5557295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9966465" y="5752851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1275193" y="6694047"/>
            <a:ext cx="4608971" cy="1479012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1275193" y="5752851"/>
            <a:ext cx="4608971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11379697" y="6469891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2399958" y="8496780"/>
            <a:ext cx="4608971" cy="14790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2399958" y="7555584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 userDrawn="1"/>
        </p:nvSpPr>
        <p:spPr>
          <a:xfrm>
            <a:off x="5076526" y="8272624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cxnSp>
        <p:nvCxnSpPr>
          <p:cNvPr id="46" name="直線コネクタ 45"/>
          <p:cNvCxnSpPr>
            <a:stCxn id="24" idx="4"/>
            <a:endCxn id="40" idx="0"/>
          </p:cNvCxnSpPr>
          <p:nvPr userDrawn="1"/>
        </p:nvCxnSpPr>
        <p:spPr>
          <a:xfrm>
            <a:off x="9144001" y="6319068"/>
            <a:ext cx="0" cy="1415942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>
            <a:stCxn id="8" idx="2"/>
            <a:endCxn id="13" idx="3"/>
          </p:cNvCxnSpPr>
          <p:nvPr userDrawn="1"/>
        </p:nvCxnSpPr>
        <p:spPr>
          <a:xfrm flipH="1" flipV="1">
            <a:off x="8335845" y="4269736"/>
            <a:ext cx="615457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4"/>
          <p:cNvSpPr/>
          <p:nvPr userDrawn="1"/>
        </p:nvSpPr>
        <p:spPr>
          <a:xfrm>
            <a:off x="7199330" y="3700663"/>
            <a:ext cx="1136515" cy="11381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7179318" y="3896219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cxnSp>
        <p:nvCxnSpPr>
          <p:cNvPr id="41" name="直線コネクタ 40"/>
          <p:cNvCxnSpPr>
            <a:stCxn id="40" idx="2"/>
            <a:endCxn id="49" idx="3"/>
          </p:cNvCxnSpPr>
          <p:nvPr userDrawn="1"/>
        </p:nvCxnSpPr>
        <p:spPr>
          <a:xfrm flipH="1" flipV="1">
            <a:off x="8335845" y="7927708"/>
            <a:ext cx="615457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>
            <a:stCxn id="40" idx="4"/>
          </p:cNvCxnSpPr>
          <p:nvPr userDrawn="1"/>
        </p:nvCxnSpPr>
        <p:spPr>
          <a:xfrm>
            <a:off x="9144001" y="8120407"/>
            <a:ext cx="0" cy="2165006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円/楕円 4"/>
          <p:cNvSpPr/>
          <p:nvPr userDrawn="1"/>
        </p:nvSpPr>
        <p:spPr>
          <a:xfrm>
            <a:off x="7199330" y="7358635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7179318" y="7555584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8" name="楕円 7"/>
          <p:cNvSpPr/>
          <p:nvPr userDrawn="1"/>
        </p:nvSpPr>
        <p:spPr>
          <a:xfrm>
            <a:off x="8951302" y="4077038"/>
            <a:ext cx="385397" cy="385397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/>
          <p:cNvSpPr/>
          <p:nvPr userDrawn="1"/>
        </p:nvSpPr>
        <p:spPr>
          <a:xfrm>
            <a:off x="8951302" y="5933671"/>
            <a:ext cx="385397" cy="385397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/>
          <p:cNvSpPr/>
          <p:nvPr userDrawn="1"/>
        </p:nvSpPr>
        <p:spPr>
          <a:xfrm>
            <a:off x="8951302" y="7735010"/>
            <a:ext cx="385397" cy="385397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05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75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25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25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750"/>
                            </p:stCondLst>
                            <p:childTnLst>
                              <p:par>
                                <p:cTn id="10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7" grpId="0" animBg="1"/>
      <p:bldP spid="2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13" grpId="0" animBg="1"/>
      <p:bldP spid="17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42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4" grpId="0" animBg="1"/>
      <p:bldP spid="40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248229" y="0"/>
            <a:ext cx="6400801" cy="10285413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605165" y="1925052"/>
            <a:ext cx="5686928" cy="434741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0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605165" y="6104021"/>
            <a:ext cx="5686928" cy="1211179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8945030" y="9637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8297030" y="8989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7649030" y="8341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7649030" y="9637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8834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 userDrawn="1"/>
        </p:nvGrpSpPr>
        <p:grpSpPr>
          <a:xfrm>
            <a:off x="5823561" y="4418122"/>
            <a:ext cx="1940630" cy="72008"/>
            <a:chOff x="6119664" y="3270498"/>
            <a:chExt cx="1940630" cy="72008"/>
          </a:xfrm>
        </p:grpSpPr>
        <p:sp>
          <p:nvSpPr>
            <p:cNvPr id="10" name="正方形/長方形 9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6057900" y="9582811"/>
            <a:ext cx="6172200" cy="54760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7110868" y="9600055"/>
            <a:ext cx="1176775" cy="489036"/>
          </a:xfrm>
          <a:prstGeom prst="rect">
            <a:avLst/>
          </a:prstGeom>
        </p:spPr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5712608" y="4698914"/>
            <a:ext cx="8545863" cy="236628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5712608" y="3578967"/>
            <a:ext cx="8545863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4156530" y="2953658"/>
            <a:ext cx="1391649" cy="1117600"/>
          </a:xfrm>
          <a:custGeom>
            <a:avLst/>
            <a:gdLst/>
            <a:ahLst/>
            <a:cxnLst/>
            <a:rect l="l" t="t" r="r" b="b"/>
            <a:pathLst>
              <a:path w="1391649" h="1117600">
                <a:moveTo>
                  <a:pt x="641350" y="0"/>
                </a:moveTo>
                <a:cubicBezTo>
                  <a:pt x="995558" y="0"/>
                  <a:pt x="1282700" y="250183"/>
                  <a:pt x="1282700" y="558800"/>
                </a:cubicBezTo>
                <a:cubicBezTo>
                  <a:pt x="1282700" y="678010"/>
                  <a:pt x="1239857" y="788500"/>
                  <a:pt x="1166143" y="878649"/>
                </a:cubicBezTo>
                <a:cubicBezTo>
                  <a:pt x="1228612" y="951179"/>
                  <a:pt x="1306525" y="1002662"/>
                  <a:pt x="1391649" y="1064962"/>
                </a:cubicBezTo>
                <a:lnTo>
                  <a:pt x="1016117" y="1010533"/>
                </a:lnTo>
                <a:cubicBezTo>
                  <a:pt x="911360" y="1078369"/>
                  <a:pt x="781613" y="1117600"/>
                  <a:pt x="641350" y="1117600"/>
                </a:cubicBezTo>
                <a:cubicBezTo>
                  <a:pt x="287142" y="1117600"/>
                  <a:pt x="0" y="867417"/>
                  <a:pt x="0" y="558800"/>
                </a:cubicBezTo>
                <a:cubicBezTo>
                  <a:pt x="0" y="250183"/>
                  <a:pt x="287142" y="0"/>
                  <a:pt x="641350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1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>
            <a:off x="7396828" y="4969665"/>
            <a:ext cx="64807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6751137" y="4969665"/>
            <a:ext cx="64807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8043695" y="4969665"/>
            <a:ext cx="64807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>
          <a:xfrm>
            <a:off x="6057900" y="9582811"/>
            <a:ext cx="6172200" cy="54760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>
          <a:xfrm>
            <a:off x="17110868" y="9600055"/>
            <a:ext cx="1176775" cy="489036"/>
          </a:xfrm>
          <a:prstGeom prst="rect">
            <a:avLst/>
          </a:prstGeom>
        </p:spPr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669212" y="5250457"/>
            <a:ext cx="8545863" cy="236628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233749" y="2732842"/>
            <a:ext cx="6574129" cy="214470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72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817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18287643" cy="3541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 hasCustomPrompt="1"/>
          </p:nvPr>
        </p:nvSpPr>
        <p:spPr>
          <a:xfrm>
            <a:off x="2696029" y="1767115"/>
            <a:ext cx="3548742" cy="3548742"/>
          </a:xfrm>
          <a:solidFill>
            <a:schemeClr val="bg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91101" y="2162629"/>
            <a:ext cx="9211879" cy="121919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505615" y="3609069"/>
            <a:ext cx="9211879" cy="1340304"/>
          </a:xfrm>
        </p:spPr>
        <p:txBody>
          <a:bodyPr anchor="t">
            <a:no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2696029" y="5544457"/>
            <a:ext cx="13021465" cy="1516966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円/楕円 4"/>
          <p:cNvSpPr/>
          <p:nvPr userDrawn="1"/>
        </p:nvSpPr>
        <p:spPr>
          <a:xfrm>
            <a:off x="1070429" y="7318828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1323686" y="757290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49781" y="7899153"/>
            <a:ext cx="3998405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2349781" y="7315496"/>
            <a:ext cx="3998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5" name="円/楕円 4"/>
          <p:cNvSpPr/>
          <p:nvPr userDrawn="1"/>
        </p:nvSpPr>
        <p:spPr>
          <a:xfrm>
            <a:off x="6517930" y="7318828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6771187" y="757290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7797282" y="7899153"/>
            <a:ext cx="3998405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7797282" y="7315496"/>
            <a:ext cx="3998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9" name="円/楕円 4"/>
          <p:cNvSpPr/>
          <p:nvPr userDrawn="1"/>
        </p:nvSpPr>
        <p:spPr>
          <a:xfrm>
            <a:off x="11981156" y="7318828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図プレースホルダー 25"/>
          <p:cNvSpPr>
            <a:spLocks noGrp="1"/>
          </p:cNvSpPr>
          <p:nvPr>
            <p:ph type="pic" sz="quarter" idx="22" hasCustomPrompt="1"/>
          </p:nvPr>
        </p:nvSpPr>
        <p:spPr>
          <a:xfrm>
            <a:off x="12234413" y="757290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3260508" y="7899153"/>
            <a:ext cx="3998405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3260508" y="7315496"/>
            <a:ext cx="3998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825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15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65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65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65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65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65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65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65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65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65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/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/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8287643" cy="3541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図プレースホルダー 31"/>
          <p:cNvSpPr>
            <a:spLocks noGrp="1"/>
          </p:cNvSpPr>
          <p:nvPr>
            <p:ph type="pic" sz="quarter" idx="32" hasCustomPrompt="1"/>
          </p:nvPr>
        </p:nvSpPr>
        <p:spPr>
          <a:xfrm>
            <a:off x="1217446" y="1271786"/>
            <a:ext cx="6504961" cy="4045273"/>
          </a:xfrm>
          <a:custGeom>
            <a:avLst/>
            <a:gdLst>
              <a:gd name="connsiteX0" fmla="*/ 984238 w 6504961"/>
              <a:gd name="connsiteY0" fmla="*/ 3553896 h 4045273"/>
              <a:gd name="connsiteX1" fmla="*/ 1475615 w 6504961"/>
              <a:gd name="connsiteY1" fmla="*/ 3553896 h 4045273"/>
              <a:gd name="connsiteX2" fmla="*/ 1475615 w 6504961"/>
              <a:gd name="connsiteY2" fmla="*/ 4045273 h 4045273"/>
              <a:gd name="connsiteX3" fmla="*/ 984238 w 6504961"/>
              <a:gd name="connsiteY3" fmla="*/ 4045273 h 4045273"/>
              <a:gd name="connsiteX4" fmla="*/ 0 w 6504961"/>
              <a:gd name="connsiteY4" fmla="*/ 3551920 h 4045273"/>
              <a:gd name="connsiteX5" fmla="*/ 491377 w 6504961"/>
              <a:gd name="connsiteY5" fmla="*/ 3551920 h 4045273"/>
              <a:gd name="connsiteX6" fmla="*/ 491377 w 6504961"/>
              <a:gd name="connsiteY6" fmla="*/ 4043297 h 4045273"/>
              <a:gd name="connsiteX7" fmla="*/ 0 w 6504961"/>
              <a:gd name="connsiteY7" fmla="*/ 4043297 h 4045273"/>
              <a:gd name="connsiteX8" fmla="*/ 492861 w 6504961"/>
              <a:gd name="connsiteY8" fmla="*/ 3060543 h 4045273"/>
              <a:gd name="connsiteX9" fmla="*/ 984238 w 6504961"/>
              <a:gd name="connsiteY9" fmla="*/ 3060543 h 4045273"/>
              <a:gd name="connsiteX10" fmla="*/ 984238 w 6504961"/>
              <a:gd name="connsiteY10" fmla="*/ 3551920 h 4045273"/>
              <a:gd name="connsiteX11" fmla="*/ 492861 w 6504961"/>
              <a:gd name="connsiteY11" fmla="*/ 3551920 h 4045273"/>
              <a:gd name="connsiteX12" fmla="*/ 5518702 w 6504961"/>
              <a:gd name="connsiteY12" fmla="*/ 499760 h 4045273"/>
              <a:gd name="connsiteX13" fmla="*/ 6010079 w 6504961"/>
              <a:gd name="connsiteY13" fmla="*/ 499760 h 4045273"/>
              <a:gd name="connsiteX14" fmla="*/ 6010079 w 6504961"/>
              <a:gd name="connsiteY14" fmla="*/ 991137 h 4045273"/>
              <a:gd name="connsiteX15" fmla="*/ 5518702 w 6504961"/>
              <a:gd name="connsiteY15" fmla="*/ 991137 h 4045273"/>
              <a:gd name="connsiteX16" fmla="*/ 1478583 w 6504961"/>
              <a:gd name="connsiteY16" fmla="*/ 495329 h 4045273"/>
              <a:gd name="connsiteX17" fmla="*/ 5027325 w 6504961"/>
              <a:gd name="connsiteY17" fmla="*/ 495329 h 4045273"/>
              <a:gd name="connsiteX18" fmla="*/ 5027325 w 6504961"/>
              <a:gd name="connsiteY18" fmla="*/ 4044071 h 4045273"/>
              <a:gd name="connsiteX19" fmla="*/ 1478583 w 6504961"/>
              <a:gd name="connsiteY19" fmla="*/ 4044071 h 4045273"/>
              <a:gd name="connsiteX20" fmla="*/ 6010079 w 6504961"/>
              <a:gd name="connsiteY20" fmla="*/ 0 h 4045273"/>
              <a:gd name="connsiteX21" fmla="*/ 6504961 w 6504961"/>
              <a:gd name="connsiteY21" fmla="*/ 0 h 4045273"/>
              <a:gd name="connsiteX22" fmla="*/ 6504961 w 6504961"/>
              <a:gd name="connsiteY22" fmla="*/ 494882 h 4045273"/>
              <a:gd name="connsiteX23" fmla="*/ 6010079 w 6504961"/>
              <a:gd name="connsiteY23" fmla="*/ 494882 h 4045273"/>
              <a:gd name="connsiteX24" fmla="*/ 5027325 w 6504961"/>
              <a:gd name="connsiteY24" fmla="*/ 0 h 4045273"/>
              <a:gd name="connsiteX25" fmla="*/ 5518702 w 6504961"/>
              <a:gd name="connsiteY25" fmla="*/ 0 h 4045273"/>
              <a:gd name="connsiteX26" fmla="*/ 5518702 w 6504961"/>
              <a:gd name="connsiteY26" fmla="*/ 491377 h 4045273"/>
              <a:gd name="connsiteX27" fmla="*/ 5027325 w 6504961"/>
              <a:gd name="connsiteY27" fmla="*/ 491377 h 404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504961" h="4045273">
                <a:moveTo>
                  <a:pt x="984238" y="3553896"/>
                </a:moveTo>
                <a:lnTo>
                  <a:pt x="1475615" y="3553896"/>
                </a:lnTo>
                <a:lnTo>
                  <a:pt x="1475615" y="4045273"/>
                </a:lnTo>
                <a:lnTo>
                  <a:pt x="984238" y="4045273"/>
                </a:lnTo>
                <a:close/>
                <a:moveTo>
                  <a:pt x="0" y="3551920"/>
                </a:moveTo>
                <a:lnTo>
                  <a:pt x="491377" y="3551920"/>
                </a:lnTo>
                <a:lnTo>
                  <a:pt x="491377" y="4043297"/>
                </a:lnTo>
                <a:lnTo>
                  <a:pt x="0" y="4043297"/>
                </a:lnTo>
                <a:close/>
                <a:moveTo>
                  <a:pt x="492861" y="3060543"/>
                </a:moveTo>
                <a:lnTo>
                  <a:pt x="984238" y="3060543"/>
                </a:lnTo>
                <a:lnTo>
                  <a:pt x="984238" y="3551920"/>
                </a:lnTo>
                <a:lnTo>
                  <a:pt x="492861" y="3551920"/>
                </a:lnTo>
                <a:close/>
                <a:moveTo>
                  <a:pt x="5518702" y="499760"/>
                </a:moveTo>
                <a:lnTo>
                  <a:pt x="6010079" y="499760"/>
                </a:lnTo>
                <a:lnTo>
                  <a:pt x="6010079" y="991137"/>
                </a:lnTo>
                <a:lnTo>
                  <a:pt x="5518702" y="991137"/>
                </a:lnTo>
                <a:close/>
                <a:moveTo>
                  <a:pt x="1478583" y="495329"/>
                </a:moveTo>
                <a:lnTo>
                  <a:pt x="5027325" y="495329"/>
                </a:lnTo>
                <a:lnTo>
                  <a:pt x="5027325" y="4044071"/>
                </a:lnTo>
                <a:lnTo>
                  <a:pt x="1478583" y="4044071"/>
                </a:lnTo>
                <a:close/>
                <a:moveTo>
                  <a:pt x="6010079" y="0"/>
                </a:moveTo>
                <a:lnTo>
                  <a:pt x="6504961" y="0"/>
                </a:lnTo>
                <a:lnTo>
                  <a:pt x="6504961" y="494882"/>
                </a:lnTo>
                <a:lnTo>
                  <a:pt x="6010079" y="494882"/>
                </a:lnTo>
                <a:close/>
                <a:moveTo>
                  <a:pt x="5027325" y="0"/>
                </a:moveTo>
                <a:lnTo>
                  <a:pt x="5518702" y="0"/>
                </a:lnTo>
                <a:lnTo>
                  <a:pt x="5518702" y="491377"/>
                </a:lnTo>
                <a:lnTo>
                  <a:pt x="5027325" y="49137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91101" y="2162629"/>
            <a:ext cx="9211879" cy="121919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505615" y="3609069"/>
            <a:ext cx="9211879" cy="1340304"/>
          </a:xfrm>
        </p:spPr>
        <p:txBody>
          <a:bodyPr anchor="t">
            <a:no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2696029" y="5544457"/>
            <a:ext cx="13021465" cy="1516966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円/楕円 4"/>
          <p:cNvSpPr/>
          <p:nvPr userDrawn="1"/>
        </p:nvSpPr>
        <p:spPr>
          <a:xfrm>
            <a:off x="1070429" y="7318828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1323686" y="757290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49781" y="7899153"/>
            <a:ext cx="3998405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2349781" y="7315496"/>
            <a:ext cx="3998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5" name="円/楕円 4"/>
          <p:cNvSpPr/>
          <p:nvPr userDrawn="1"/>
        </p:nvSpPr>
        <p:spPr>
          <a:xfrm>
            <a:off x="6517930" y="7318828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6771187" y="757290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7797282" y="7899153"/>
            <a:ext cx="3998405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7797282" y="7315496"/>
            <a:ext cx="3998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9" name="円/楕円 4"/>
          <p:cNvSpPr/>
          <p:nvPr userDrawn="1"/>
        </p:nvSpPr>
        <p:spPr>
          <a:xfrm>
            <a:off x="11981156" y="7318828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図プレースホルダー 25"/>
          <p:cNvSpPr>
            <a:spLocks noGrp="1"/>
          </p:cNvSpPr>
          <p:nvPr>
            <p:ph type="pic" sz="quarter" idx="22" hasCustomPrompt="1"/>
          </p:nvPr>
        </p:nvSpPr>
        <p:spPr>
          <a:xfrm>
            <a:off x="12234413" y="7572900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3260508" y="7899153"/>
            <a:ext cx="3998405" cy="562841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13260508" y="7315496"/>
            <a:ext cx="3998405" cy="747032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767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15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65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65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65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65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65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65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65"/>
                            </p:stCondLst>
                            <p:childTnLst>
                              <p:par>
                                <p:cTn id="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65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65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2" grpId="0" animBg="1"/>
      <p:bldP spid="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/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/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図プレースホルダー 15"/>
          <p:cNvSpPr>
            <a:spLocks noGrp="1"/>
          </p:cNvSpPr>
          <p:nvPr>
            <p:ph type="pic" sz="quarter" idx="36" hasCustomPrompt="1"/>
          </p:nvPr>
        </p:nvSpPr>
        <p:spPr>
          <a:xfrm>
            <a:off x="0" y="-794"/>
            <a:ext cx="18287642" cy="7086707"/>
          </a:xfrm>
          <a:custGeom>
            <a:avLst/>
            <a:gdLst>
              <a:gd name="connsiteX0" fmla="*/ 0 w 18287642"/>
              <a:gd name="connsiteY0" fmla="*/ 6438707 h 7086707"/>
              <a:gd name="connsiteX1" fmla="*/ 648000 w 18287642"/>
              <a:gd name="connsiteY1" fmla="*/ 6438707 h 7086707"/>
              <a:gd name="connsiteX2" fmla="*/ 648000 w 18287642"/>
              <a:gd name="connsiteY2" fmla="*/ 7086707 h 7086707"/>
              <a:gd name="connsiteX3" fmla="*/ 0 w 18287642"/>
              <a:gd name="connsiteY3" fmla="*/ 7086707 h 7086707"/>
              <a:gd name="connsiteX4" fmla="*/ 648000 w 18287642"/>
              <a:gd name="connsiteY4" fmla="*/ 5790707 h 7086707"/>
              <a:gd name="connsiteX5" fmla="*/ 1296000 w 18287642"/>
              <a:gd name="connsiteY5" fmla="*/ 5790707 h 7086707"/>
              <a:gd name="connsiteX6" fmla="*/ 1296000 w 18287642"/>
              <a:gd name="connsiteY6" fmla="*/ 6438707 h 7086707"/>
              <a:gd name="connsiteX7" fmla="*/ 648000 w 18287642"/>
              <a:gd name="connsiteY7" fmla="*/ 6438707 h 7086707"/>
              <a:gd name="connsiteX8" fmla="*/ 0 w 18287642"/>
              <a:gd name="connsiteY8" fmla="*/ 0 h 7086707"/>
              <a:gd name="connsiteX9" fmla="*/ 18287642 w 18287642"/>
              <a:gd name="connsiteY9" fmla="*/ 0 h 7086707"/>
              <a:gd name="connsiteX10" fmla="*/ 18287642 w 18287642"/>
              <a:gd name="connsiteY10" fmla="*/ 5142707 h 7086707"/>
              <a:gd name="connsiteX11" fmla="*/ 1944000 w 18287642"/>
              <a:gd name="connsiteY11" fmla="*/ 5142707 h 7086707"/>
              <a:gd name="connsiteX12" fmla="*/ 1944000 w 18287642"/>
              <a:gd name="connsiteY12" fmla="*/ 5790707 h 7086707"/>
              <a:gd name="connsiteX13" fmla="*/ 1296000 w 18287642"/>
              <a:gd name="connsiteY13" fmla="*/ 5790707 h 7086707"/>
              <a:gd name="connsiteX14" fmla="*/ 1296000 w 18287642"/>
              <a:gd name="connsiteY14" fmla="*/ 5142707 h 7086707"/>
              <a:gd name="connsiteX15" fmla="*/ 648000 w 18287642"/>
              <a:gd name="connsiteY15" fmla="*/ 5142707 h 7086707"/>
              <a:gd name="connsiteX16" fmla="*/ 648000 w 18287642"/>
              <a:gd name="connsiteY16" fmla="*/ 5790707 h 7086707"/>
              <a:gd name="connsiteX17" fmla="*/ 0 w 18287642"/>
              <a:gd name="connsiteY17" fmla="*/ 5790707 h 7086707"/>
              <a:gd name="connsiteX18" fmla="*/ 0 w 18287642"/>
              <a:gd name="connsiteY18" fmla="*/ 5142707 h 7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287642" h="7086707">
                <a:moveTo>
                  <a:pt x="0" y="6438707"/>
                </a:moveTo>
                <a:lnTo>
                  <a:pt x="648000" y="6438707"/>
                </a:lnTo>
                <a:lnTo>
                  <a:pt x="648000" y="7086707"/>
                </a:lnTo>
                <a:lnTo>
                  <a:pt x="0" y="7086707"/>
                </a:lnTo>
                <a:close/>
                <a:moveTo>
                  <a:pt x="648000" y="5790707"/>
                </a:moveTo>
                <a:lnTo>
                  <a:pt x="1296000" y="5790707"/>
                </a:lnTo>
                <a:lnTo>
                  <a:pt x="1296000" y="6438707"/>
                </a:lnTo>
                <a:lnTo>
                  <a:pt x="648000" y="6438707"/>
                </a:lnTo>
                <a:close/>
                <a:moveTo>
                  <a:pt x="0" y="0"/>
                </a:moveTo>
                <a:lnTo>
                  <a:pt x="18287642" y="0"/>
                </a:lnTo>
                <a:lnTo>
                  <a:pt x="18287642" y="5142707"/>
                </a:lnTo>
                <a:lnTo>
                  <a:pt x="1944000" y="5142707"/>
                </a:lnTo>
                <a:lnTo>
                  <a:pt x="1944000" y="5790707"/>
                </a:lnTo>
                <a:lnTo>
                  <a:pt x="1296000" y="5790707"/>
                </a:lnTo>
                <a:lnTo>
                  <a:pt x="1296000" y="5142707"/>
                </a:lnTo>
                <a:lnTo>
                  <a:pt x="648000" y="5142707"/>
                </a:lnTo>
                <a:lnTo>
                  <a:pt x="648000" y="5790707"/>
                </a:lnTo>
                <a:lnTo>
                  <a:pt x="0" y="5790707"/>
                </a:lnTo>
                <a:lnTo>
                  <a:pt x="0" y="514270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1363663" y="0"/>
            <a:ext cx="7504566" cy="102854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9061250" y="3122656"/>
            <a:ext cx="8167207" cy="121919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9061250" y="5347380"/>
            <a:ext cx="8167207" cy="2882219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9061250" y="4283799"/>
            <a:ext cx="8167207" cy="714166"/>
          </a:xfrm>
        </p:spPr>
        <p:txBody>
          <a:bodyPr anchor="t">
            <a:no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221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  <p:bldP spid="6" grpId="1"/>
      <p:bldP spid="23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7" name="図プレースホルダー 46"/>
          <p:cNvSpPr>
            <a:spLocks noGrp="1"/>
          </p:cNvSpPr>
          <p:nvPr>
            <p:ph type="pic" sz="quarter" idx="21" hasCustomPrompt="1"/>
          </p:nvPr>
        </p:nvSpPr>
        <p:spPr>
          <a:xfrm>
            <a:off x="5439454" y="1391478"/>
            <a:ext cx="7409092" cy="3478887"/>
          </a:xfrm>
          <a:custGeom>
            <a:avLst/>
            <a:gdLst>
              <a:gd name="connsiteX0" fmla="*/ 6753718 w 7409092"/>
              <a:gd name="connsiteY0" fmla="*/ 2823513 h 3478887"/>
              <a:gd name="connsiteX1" fmla="*/ 7409092 w 7409092"/>
              <a:gd name="connsiteY1" fmla="*/ 2823513 h 3478887"/>
              <a:gd name="connsiteX2" fmla="*/ 7409092 w 7409092"/>
              <a:gd name="connsiteY2" fmla="*/ 3478887 h 3478887"/>
              <a:gd name="connsiteX3" fmla="*/ 6753718 w 7409092"/>
              <a:gd name="connsiteY3" fmla="*/ 3478887 h 3478887"/>
              <a:gd name="connsiteX4" fmla="*/ 6098344 w 7409092"/>
              <a:gd name="connsiteY4" fmla="*/ 2145252 h 3478887"/>
              <a:gd name="connsiteX5" fmla="*/ 6753718 w 7409092"/>
              <a:gd name="connsiteY5" fmla="*/ 2145252 h 3478887"/>
              <a:gd name="connsiteX6" fmla="*/ 6753718 w 7409092"/>
              <a:gd name="connsiteY6" fmla="*/ 2800626 h 3478887"/>
              <a:gd name="connsiteX7" fmla="*/ 6098344 w 7409092"/>
              <a:gd name="connsiteY7" fmla="*/ 2800626 h 3478887"/>
              <a:gd name="connsiteX8" fmla="*/ 655374 w 7409092"/>
              <a:gd name="connsiteY8" fmla="*/ 655374 h 3478887"/>
              <a:gd name="connsiteX9" fmla="*/ 1310748 w 7409092"/>
              <a:gd name="connsiteY9" fmla="*/ 655374 h 3478887"/>
              <a:gd name="connsiteX10" fmla="*/ 1310748 w 7409092"/>
              <a:gd name="connsiteY10" fmla="*/ 1310748 h 3478887"/>
              <a:gd name="connsiteX11" fmla="*/ 655374 w 7409092"/>
              <a:gd name="connsiteY11" fmla="*/ 1310748 h 3478887"/>
              <a:gd name="connsiteX12" fmla="*/ 1310748 w 7409092"/>
              <a:gd name="connsiteY12" fmla="*/ 0 h 3478887"/>
              <a:gd name="connsiteX13" fmla="*/ 1966122 w 7409092"/>
              <a:gd name="connsiteY13" fmla="*/ 0 h 3478887"/>
              <a:gd name="connsiteX14" fmla="*/ 5422122 w 7409092"/>
              <a:gd name="connsiteY14" fmla="*/ 0 h 3478887"/>
              <a:gd name="connsiteX15" fmla="*/ 5422122 w 7409092"/>
              <a:gd name="connsiteY15" fmla="*/ 1481843 h 3478887"/>
              <a:gd name="connsiteX16" fmla="*/ 6077496 w 7409092"/>
              <a:gd name="connsiteY16" fmla="*/ 1481843 h 3478887"/>
              <a:gd name="connsiteX17" fmla="*/ 6077496 w 7409092"/>
              <a:gd name="connsiteY17" fmla="*/ 2137217 h 3478887"/>
              <a:gd name="connsiteX18" fmla="*/ 5422122 w 7409092"/>
              <a:gd name="connsiteY18" fmla="*/ 2137217 h 3478887"/>
              <a:gd name="connsiteX19" fmla="*/ 5422122 w 7409092"/>
              <a:gd name="connsiteY19" fmla="*/ 2800626 h 3478887"/>
              <a:gd name="connsiteX20" fmla="*/ 6077496 w 7409092"/>
              <a:gd name="connsiteY20" fmla="*/ 2800626 h 3478887"/>
              <a:gd name="connsiteX21" fmla="*/ 6077496 w 7409092"/>
              <a:gd name="connsiteY21" fmla="*/ 3456000 h 3478887"/>
              <a:gd name="connsiteX22" fmla="*/ 5422122 w 7409092"/>
              <a:gd name="connsiteY22" fmla="*/ 3456000 h 3478887"/>
              <a:gd name="connsiteX23" fmla="*/ 1966122 w 7409092"/>
              <a:gd name="connsiteY23" fmla="*/ 3456000 h 3478887"/>
              <a:gd name="connsiteX24" fmla="*/ 1966122 w 7409092"/>
              <a:gd name="connsiteY24" fmla="*/ 1966122 h 3478887"/>
              <a:gd name="connsiteX25" fmla="*/ 1310748 w 7409092"/>
              <a:gd name="connsiteY25" fmla="*/ 1966122 h 3478887"/>
              <a:gd name="connsiteX26" fmla="*/ 1310748 w 7409092"/>
              <a:gd name="connsiteY26" fmla="*/ 1310748 h 3478887"/>
              <a:gd name="connsiteX27" fmla="*/ 1966122 w 7409092"/>
              <a:gd name="connsiteY27" fmla="*/ 1310748 h 3478887"/>
              <a:gd name="connsiteX28" fmla="*/ 1966122 w 7409092"/>
              <a:gd name="connsiteY28" fmla="*/ 655374 h 3478887"/>
              <a:gd name="connsiteX29" fmla="*/ 1310748 w 7409092"/>
              <a:gd name="connsiteY29" fmla="*/ 655374 h 3478887"/>
              <a:gd name="connsiteX30" fmla="*/ 0 w 7409092"/>
              <a:gd name="connsiteY30" fmla="*/ 0 h 3478887"/>
              <a:gd name="connsiteX31" fmla="*/ 655374 w 7409092"/>
              <a:gd name="connsiteY31" fmla="*/ 0 h 3478887"/>
              <a:gd name="connsiteX32" fmla="*/ 655374 w 7409092"/>
              <a:gd name="connsiteY32" fmla="*/ 655374 h 3478887"/>
              <a:gd name="connsiteX33" fmla="*/ 0 w 7409092"/>
              <a:gd name="connsiteY33" fmla="*/ 655374 h 3478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409092" h="3478887">
                <a:moveTo>
                  <a:pt x="6753718" y="2823513"/>
                </a:moveTo>
                <a:lnTo>
                  <a:pt x="7409092" y="2823513"/>
                </a:lnTo>
                <a:lnTo>
                  <a:pt x="7409092" y="3478887"/>
                </a:lnTo>
                <a:lnTo>
                  <a:pt x="6753718" y="3478887"/>
                </a:lnTo>
                <a:close/>
                <a:moveTo>
                  <a:pt x="6098344" y="2145252"/>
                </a:moveTo>
                <a:lnTo>
                  <a:pt x="6753718" y="2145252"/>
                </a:lnTo>
                <a:lnTo>
                  <a:pt x="6753718" y="2800626"/>
                </a:lnTo>
                <a:lnTo>
                  <a:pt x="6098344" y="2800626"/>
                </a:lnTo>
                <a:close/>
                <a:moveTo>
                  <a:pt x="655374" y="655374"/>
                </a:moveTo>
                <a:lnTo>
                  <a:pt x="1310748" y="655374"/>
                </a:lnTo>
                <a:lnTo>
                  <a:pt x="1310748" y="1310748"/>
                </a:lnTo>
                <a:lnTo>
                  <a:pt x="655374" y="1310748"/>
                </a:lnTo>
                <a:close/>
                <a:moveTo>
                  <a:pt x="1310748" y="0"/>
                </a:moveTo>
                <a:lnTo>
                  <a:pt x="1966122" y="0"/>
                </a:lnTo>
                <a:lnTo>
                  <a:pt x="5422122" y="0"/>
                </a:lnTo>
                <a:lnTo>
                  <a:pt x="5422122" y="1481843"/>
                </a:lnTo>
                <a:lnTo>
                  <a:pt x="6077496" y="1481843"/>
                </a:lnTo>
                <a:lnTo>
                  <a:pt x="6077496" y="2137217"/>
                </a:lnTo>
                <a:lnTo>
                  <a:pt x="5422122" y="2137217"/>
                </a:lnTo>
                <a:lnTo>
                  <a:pt x="5422122" y="2800626"/>
                </a:lnTo>
                <a:lnTo>
                  <a:pt x="6077496" y="2800626"/>
                </a:lnTo>
                <a:lnTo>
                  <a:pt x="6077496" y="3456000"/>
                </a:lnTo>
                <a:lnTo>
                  <a:pt x="5422122" y="3456000"/>
                </a:lnTo>
                <a:lnTo>
                  <a:pt x="1966122" y="3456000"/>
                </a:lnTo>
                <a:lnTo>
                  <a:pt x="1966122" y="1966122"/>
                </a:lnTo>
                <a:lnTo>
                  <a:pt x="1310748" y="1966122"/>
                </a:lnTo>
                <a:lnTo>
                  <a:pt x="1310748" y="1310748"/>
                </a:lnTo>
                <a:lnTo>
                  <a:pt x="1966122" y="1310748"/>
                </a:lnTo>
                <a:lnTo>
                  <a:pt x="1966122" y="655374"/>
                </a:lnTo>
                <a:lnTo>
                  <a:pt x="1310748" y="655374"/>
                </a:lnTo>
                <a:close/>
                <a:moveTo>
                  <a:pt x="0" y="0"/>
                </a:moveTo>
                <a:lnTo>
                  <a:pt x="655374" y="0"/>
                </a:lnTo>
                <a:lnTo>
                  <a:pt x="655374" y="655374"/>
                </a:lnTo>
                <a:lnTo>
                  <a:pt x="0" y="6553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/>
        </p:spPr>
        <p:txBody>
          <a:bodyPr wrap="square">
            <a:noAutofit/>
          </a:bodyPr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57596" y="5250023"/>
            <a:ext cx="12572808" cy="691637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9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57596" y="5959390"/>
            <a:ext cx="12572808" cy="735120"/>
          </a:xfrm>
        </p:spPr>
        <p:txBody>
          <a:bodyPr anchor="t">
            <a:no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 userDrawn="1"/>
        </p:nvSpPr>
        <p:spPr>
          <a:xfrm>
            <a:off x="8808185" y="6760875"/>
            <a:ext cx="64807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正方形/長方形 50"/>
          <p:cNvSpPr/>
          <p:nvPr userDrawn="1"/>
        </p:nvSpPr>
        <p:spPr>
          <a:xfrm>
            <a:off x="8162494" y="6760875"/>
            <a:ext cx="64807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/>
          <p:cNvSpPr/>
          <p:nvPr userDrawn="1"/>
        </p:nvSpPr>
        <p:spPr>
          <a:xfrm>
            <a:off x="9455052" y="6760875"/>
            <a:ext cx="64807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443436" y="7049366"/>
            <a:ext cx="11401128" cy="1968288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20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15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15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animBg="1"/>
      <p:bldP spid="5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&amp; 3 Icons, Headings,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図プレースホルダー 76"/>
          <p:cNvSpPr>
            <a:spLocks noGrp="1"/>
          </p:cNvSpPr>
          <p:nvPr>
            <p:ph type="pic" sz="quarter" idx="34" hasCustomPrompt="1"/>
          </p:nvPr>
        </p:nvSpPr>
        <p:spPr>
          <a:xfrm>
            <a:off x="-2" y="0"/>
            <a:ext cx="18288002" cy="7085913"/>
          </a:xfrm>
          <a:custGeom>
            <a:avLst/>
            <a:gdLst>
              <a:gd name="connsiteX0" fmla="*/ 0 w 18288002"/>
              <a:gd name="connsiteY0" fmla="*/ 6437913 h 7085913"/>
              <a:gd name="connsiteX1" fmla="*/ 648000 w 18288002"/>
              <a:gd name="connsiteY1" fmla="*/ 6437913 h 7085913"/>
              <a:gd name="connsiteX2" fmla="*/ 648000 w 18288002"/>
              <a:gd name="connsiteY2" fmla="*/ 7085913 h 7085913"/>
              <a:gd name="connsiteX3" fmla="*/ 0 w 18288002"/>
              <a:gd name="connsiteY3" fmla="*/ 7085913 h 7085913"/>
              <a:gd name="connsiteX4" fmla="*/ 3 w 18288002"/>
              <a:gd name="connsiteY4" fmla="*/ 0 h 7085913"/>
              <a:gd name="connsiteX5" fmla="*/ 18288002 w 18288002"/>
              <a:gd name="connsiteY5" fmla="*/ 0 h 7085913"/>
              <a:gd name="connsiteX6" fmla="*/ 18288002 w 18288002"/>
              <a:gd name="connsiteY6" fmla="*/ 5141913 h 7085913"/>
              <a:gd name="connsiteX7" fmla="*/ 1944001 w 18288002"/>
              <a:gd name="connsiteY7" fmla="*/ 5141913 h 7085913"/>
              <a:gd name="connsiteX8" fmla="*/ 1944001 w 18288002"/>
              <a:gd name="connsiteY8" fmla="*/ 5789913 h 7085913"/>
              <a:gd name="connsiteX9" fmla="*/ 1296001 w 18288002"/>
              <a:gd name="connsiteY9" fmla="*/ 5789913 h 7085913"/>
              <a:gd name="connsiteX10" fmla="*/ 1296001 w 18288002"/>
              <a:gd name="connsiteY10" fmla="*/ 5141913 h 7085913"/>
              <a:gd name="connsiteX11" fmla="*/ 648001 w 18288002"/>
              <a:gd name="connsiteY11" fmla="*/ 5141913 h 7085913"/>
              <a:gd name="connsiteX12" fmla="*/ 648001 w 18288002"/>
              <a:gd name="connsiteY12" fmla="*/ 5789913 h 7085913"/>
              <a:gd name="connsiteX13" fmla="*/ 1296001 w 18288002"/>
              <a:gd name="connsiteY13" fmla="*/ 5789913 h 7085913"/>
              <a:gd name="connsiteX14" fmla="*/ 1296001 w 18288002"/>
              <a:gd name="connsiteY14" fmla="*/ 6437913 h 7085913"/>
              <a:gd name="connsiteX15" fmla="*/ 648001 w 18288002"/>
              <a:gd name="connsiteY15" fmla="*/ 6437913 h 7085913"/>
              <a:gd name="connsiteX16" fmla="*/ 648001 w 18288002"/>
              <a:gd name="connsiteY16" fmla="*/ 5789913 h 7085913"/>
              <a:gd name="connsiteX17" fmla="*/ 1 w 18288002"/>
              <a:gd name="connsiteY17" fmla="*/ 5789913 h 7085913"/>
              <a:gd name="connsiteX18" fmla="*/ 1 w 18288002"/>
              <a:gd name="connsiteY18" fmla="*/ 5141913 h 7085913"/>
              <a:gd name="connsiteX19" fmla="*/ 3 w 18288002"/>
              <a:gd name="connsiteY19" fmla="*/ 5141913 h 708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002" h="7085913">
                <a:moveTo>
                  <a:pt x="0" y="6437913"/>
                </a:moveTo>
                <a:lnTo>
                  <a:pt x="648000" y="6437913"/>
                </a:lnTo>
                <a:lnTo>
                  <a:pt x="648000" y="7085913"/>
                </a:lnTo>
                <a:lnTo>
                  <a:pt x="0" y="7085913"/>
                </a:lnTo>
                <a:close/>
                <a:moveTo>
                  <a:pt x="3" y="0"/>
                </a:moveTo>
                <a:lnTo>
                  <a:pt x="18288002" y="0"/>
                </a:lnTo>
                <a:lnTo>
                  <a:pt x="18288002" y="5141913"/>
                </a:lnTo>
                <a:lnTo>
                  <a:pt x="1944001" y="5141913"/>
                </a:lnTo>
                <a:lnTo>
                  <a:pt x="1944001" y="5789913"/>
                </a:lnTo>
                <a:lnTo>
                  <a:pt x="1296001" y="5789913"/>
                </a:lnTo>
                <a:lnTo>
                  <a:pt x="1296001" y="5141913"/>
                </a:lnTo>
                <a:lnTo>
                  <a:pt x="648001" y="5141913"/>
                </a:lnTo>
                <a:lnTo>
                  <a:pt x="648001" y="5789913"/>
                </a:lnTo>
                <a:lnTo>
                  <a:pt x="1296001" y="5789913"/>
                </a:lnTo>
                <a:lnTo>
                  <a:pt x="1296001" y="6437913"/>
                </a:lnTo>
                <a:lnTo>
                  <a:pt x="648001" y="6437913"/>
                </a:lnTo>
                <a:lnTo>
                  <a:pt x="648001" y="5789913"/>
                </a:lnTo>
                <a:lnTo>
                  <a:pt x="1" y="5789913"/>
                </a:lnTo>
                <a:lnTo>
                  <a:pt x="1" y="5141913"/>
                </a:lnTo>
                <a:lnTo>
                  <a:pt x="3" y="514191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1" name="テキスト プレースホルダー 60"/>
          <p:cNvSpPr>
            <a:spLocks noGrp="1"/>
          </p:cNvSpPr>
          <p:nvPr>
            <p:ph type="body" sz="quarter" idx="25" hasCustomPrompt="1"/>
          </p:nvPr>
        </p:nvSpPr>
        <p:spPr>
          <a:xfrm>
            <a:off x="3191877" y="4573588"/>
            <a:ext cx="1137600" cy="1137600"/>
          </a:xfr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1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3445677" y="4826913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463455" y="6821182"/>
            <a:ext cx="4594445" cy="2114271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63455" y="5892669"/>
            <a:ext cx="4594445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2" name="テキスト プレースホルダー 60"/>
          <p:cNvSpPr>
            <a:spLocks noGrp="1"/>
          </p:cNvSpPr>
          <p:nvPr>
            <p:ph type="body" sz="quarter" idx="26" hasCustomPrompt="1"/>
          </p:nvPr>
        </p:nvSpPr>
        <p:spPr>
          <a:xfrm>
            <a:off x="8575199" y="4573588"/>
            <a:ext cx="1137600" cy="1137600"/>
          </a:xfr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3" name="図プレースホルダー 25"/>
          <p:cNvSpPr>
            <a:spLocks noGrp="1"/>
          </p:cNvSpPr>
          <p:nvPr>
            <p:ph type="pic" sz="quarter" idx="27" hasCustomPrompt="1"/>
          </p:nvPr>
        </p:nvSpPr>
        <p:spPr>
          <a:xfrm>
            <a:off x="8828999" y="4826913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4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6846777" y="6821182"/>
            <a:ext cx="4594445" cy="2114271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6846777" y="5892669"/>
            <a:ext cx="4594445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6" name="テキスト プレースホルダー 60"/>
          <p:cNvSpPr>
            <a:spLocks noGrp="1"/>
          </p:cNvSpPr>
          <p:nvPr>
            <p:ph type="body" sz="quarter" idx="30" hasCustomPrompt="1"/>
          </p:nvPr>
        </p:nvSpPr>
        <p:spPr>
          <a:xfrm>
            <a:off x="13958521" y="4573588"/>
            <a:ext cx="1137600" cy="1137600"/>
          </a:xfr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7" name="図プレースホルダー 25"/>
          <p:cNvSpPr>
            <a:spLocks noGrp="1"/>
          </p:cNvSpPr>
          <p:nvPr>
            <p:ph type="pic" sz="quarter" idx="31" hasCustomPrompt="1"/>
          </p:nvPr>
        </p:nvSpPr>
        <p:spPr>
          <a:xfrm>
            <a:off x="14212321" y="4826913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12230099" y="6821182"/>
            <a:ext cx="4594445" cy="2114271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33" hasCustomPrompt="1"/>
          </p:nvPr>
        </p:nvSpPr>
        <p:spPr>
          <a:xfrm>
            <a:off x="12230099" y="5892669"/>
            <a:ext cx="4594445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 userDrawn="1"/>
        </p:nvSpPr>
        <p:spPr>
          <a:xfrm>
            <a:off x="2850933" y="6658433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正方形/長方形 78"/>
          <p:cNvSpPr/>
          <p:nvPr userDrawn="1"/>
        </p:nvSpPr>
        <p:spPr>
          <a:xfrm>
            <a:off x="8230050" y="6658433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正方形/長方形 79"/>
          <p:cNvSpPr/>
          <p:nvPr userDrawn="1"/>
        </p:nvSpPr>
        <p:spPr>
          <a:xfrm>
            <a:off x="13613371" y="6641976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0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7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6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/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/>
      <p:bldP spid="6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/>
      <p:bldP spid="6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animBg="1"/>
      <p:bldP spid="79" grpId="0" animBg="1"/>
      <p:bldP spid="80" grpId="0" animBg="1"/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-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9144000" y="0"/>
            <a:ext cx="0" cy="1971487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99958" y="4655094"/>
            <a:ext cx="4608971" cy="14790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2399958" y="3713898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5089589" y="4430938"/>
            <a:ext cx="1827899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cxnSp>
        <p:nvCxnSpPr>
          <p:cNvPr id="29" name="直線コネクタ 28"/>
          <p:cNvCxnSpPr>
            <a:stCxn id="27" idx="1"/>
            <a:endCxn id="24" idx="6"/>
          </p:cNvCxnSpPr>
          <p:nvPr userDrawn="1"/>
        </p:nvCxnSpPr>
        <p:spPr>
          <a:xfrm flipH="1">
            <a:off x="9336699" y="2164184"/>
            <a:ext cx="649778" cy="2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4"/>
          <p:cNvSpPr/>
          <p:nvPr userDrawn="1"/>
        </p:nvSpPr>
        <p:spPr>
          <a:xfrm>
            <a:off x="9986477" y="1595111"/>
            <a:ext cx="1136515" cy="1138145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9966465" y="1790667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1275193" y="2731863"/>
            <a:ext cx="4608971" cy="1479012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1275193" y="1790667"/>
            <a:ext cx="4608971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11366634" y="2507707"/>
            <a:ext cx="1827899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2399958" y="8481658"/>
            <a:ext cx="4608971" cy="1479012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2399958" y="7540462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 userDrawn="1"/>
        </p:nvSpPr>
        <p:spPr>
          <a:xfrm>
            <a:off x="5089589" y="8257502"/>
            <a:ext cx="1827899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cxnSp>
        <p:nvCxnSpPr>
          <p:cNvPr id="10" name="直線コネクタ 9"/>
          <p:cNvCxnSpPr>
            <a:stCxn id="8" idx="2"/>
            <a:endCxn id="13" idx="3"/>
          </p:cNvCxnSpPr>
          <p:nvPr userDrawn="1"/>
        </p:nvCxnSpPr>
        <p:spPr>
          <a:xfrm flipH="1">
            <a:off x="8335845" y="4080320"/>
            <a:ext cx="615457" cy="709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4"/>
          <p:cNvSpPr/>
          <p:nvPr userDrawn="1"/>
        </p:nvSpPr>
        <p:spPr>
          <a:xfrm>
            <a:off x="7199330" y="3518342"/>
            <a:ext cx="1136515" cy="1138145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7179318" y="3713898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cxnSp>
        <p:nvCxnSpPr>
          <p:cNvPr id="41" name="直線コネクタ 40"/>
          <p:cNvCxnSpPr>
            <a:stCxn id="40" idx="2"/>
            <a:endCxn id="49" idx="3"/>
          </p:cNvCxnSpPr>
          <p:nvPr userDrawn="1"/>
        </p:nvCxnSpPr>
        <p:spPr>
          <a:xfrm flipH="1" flipV="1">
            <a:off x="8335845" y="7912586"/>
            <a:ext cx="615457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円/楕円 4"/>
          <p:cNvSpPr/>
          <p:nvPr userDrawn="1"/>
        </p:nvSpPr>
        <p:spPr>
          <a:xfrm>
            <a:off x="7199330" y="7343513"/>
            <a:ext cx="1136515" cy="113814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7179318" y="7540462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cxnSp>
        <p:nvCxnSpPr>
          <p:cNvPr id="50" name="直線コネクタ 49"/>
          <p:cNvCxnSpPr>
            <a:stCxn id="51" idx="1"/>
            <a:endCxn id="57" idx="6"/>
          </p:cNvCxnSpPr>
          <p:nvPr userDrawn="1"/>
        </p:nvCxnSpPr>
        <p:spPr>
          <a:xfrm flipH="1">
            <a:off x="9336699" y="5996187"/>
            <a:ext cx="649778" cy="267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円/楕円 4"/>
          <p:cNvSpPr/>
          <p:nvPr userDrawn="1"/>
        </p:nvSpPr>
        <p:spPr>
          <a:xfrm>
            <a:off x="9986477" y="5427114"/>
            <a:ext cx="1136515" cy="1138145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9966465" y="5622670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1275193" y="6563866"/>
            <a:ext cx="4608971" cy="1479012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1275193" y="5622670"/>
            <a:ext cx="4608971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6" name="正方形/長方形 55"/>
          <p:cNvSpPr/>
          <p:nvPr userDrawn="1"/>
        </p:nvSpPr>
        <p:spPr>
          <a:xfrm>
            <a:off x="11366634" y="6339710"/>
            <a:ext cx="1827899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cxnSp>
        <p:nvCxnSpPr>
          <p:cNvPr id="61" name="直線コネクタ 60"/>
          <p:cNvCxnSpPr/>
          <p:nvPr userDrawn="1"/>
        </p:nvCxnSpPr>
        <p:spPr>
          <a:xfrm>
            <a:off x="9144000" y="2356884"/>
            <a:ext cx="0" cy="1530737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 userDrawn="1"/>
        </p:nvCxnSpPr>
        <p:spPr>
          <a:xfrm flipV="1">
            <a:off x="9144000" y="4273018"/>
            <a:ext cx="0" cy="1530737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 userDrawn="1"/>
        </p:nvCxnSpPr>
        <p:spPr>
          <a:xfrm>
            <a:off x="9144000" y="6189152"/>
            <a:ext cx="0" cy="1530736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 userDrawn="1"/>
        </p:nvCxnSpPr>
        <p:spPr>
          <a:xfrm>
            <a:off x="9144000" y="8105285"/>
            <a:ext cx="0" cy="218012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楕円 7"/>
          <p:cNvSpPr/>
          <p:nvPr userDrawn="1"/>
        </p:nvSpPr>
        <p:spPr>
          <a:xfrm>
            <a:off x="8951302" y="3887621"/>
            <a:ext cx="385397" cy="385397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/>
          <p:cNvSpPr/>
          <p:nvPr userDrawn="1"/>
        </p:nvSpPr>
        <p:spPr>
          <a:xfrm>
            <a:off x="8951302" y="1971487"/>
            <a:ext cx="385397" cy="385397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/>
          <p:cNvSpPr/>
          <p:nvPr userDrawn="1"/>
        </p:nvSpPr>
        <p:spPr>
          <a:xfrm>
            <a:off x="8951302" y="7719888"/>
            <a:ext cx="385397" cy="385397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楕円 56"/>
          <p:cNvSpPr/>
          <p:nvPr userDrawn="1"/>
        </p:nvSpPr>
        <p:spPr>
          <a:xfrm>
            <a:off x="8951302" y="5803755"/>
            <a:ext cx="385397" cy="385397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13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7" grpId="0" animBg="1"/>
      <p:bldP spid="2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13" grpId="0" animBg="1"/>
      <p:bldP spid="17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42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animBg="1"/>
      <p:bldP spid="8" grpId="0" animBg="1"/>
      <p:bldP spid="24" grpId="0" animBg="1"/>
      <p:bldP spid="40" grpId="0" animBg="1"/>
      <p:bldP spid="57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-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7" name="直線コネクタ 6"/>
          <p:cNvCxnSpPr>
            <a:endCxn id="8" idx="0"/>
          </p:cNvCxnSpPr>
          <p:nvPr userDrawn="1"/>
        </p:nvCxnSpPr>
        <p:spPr>
          <a:xfrm>
            <a:off x="9144000" y="0"/>
            <a:ext cx="1" cy="1968286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1275193" y="2728663"/>
            <a:ext cx="4608971" cy="1479012"/>
          </a:xfrm>
        </p:spPr>
        <p:txBody>
          <a:bodyPr>
            <a:normAutofit/>
          </a:bodyPr>
          <a:lstStyle>
            <a:lvl1pPr algn="l"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1275193" y="1787467"/>
            <a:ext cx="4608971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11366633" y="2504507"/>
            <a:ext cx="1827899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cxnSp>
        <p:nvCxnSpPr>
          <p:cNvPr id="22" name="直線コネクタ 21"/>
          <p:cNvCxnSpPr/>
          <p:nvPr userDrawn="1"/>
        </p:nvCxnSpPr>
        <p:spPr>
          <a:xfrm>
            <a:off x="9144000" y="2353683"/>
            <a:ext cx="0" cy="1471236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28" idx="3"/>
            <a:endCxn id="24" idx="2"/>
          </p:cNvCxnSpPr>
          <p:nvPr userDrawn="1"/>
        </p:nvCxnSpPr>
        <p:spPr>
          <a:xfrm>
            <a:off x="8349923" y="4081115"/>
            <a:ext cx="601379" cy="3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4"/>
          <p:cNvSpPr/>
          <p:nvPr userDrawn="1"/>
        </p:nvSpPr>
        <p:spPr>
          <a:xfrm>
            <a:off x="7193396" y="3512043"/>
            <a:ext cx="1136515" cy="1138145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7173384" y="3707599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2394088" y="4648795"/>
            <a:ext cx="4608971" cy="1479012"/>
          </a:xfrm>
        </p:spPr>
        <p:txBody>
          <a:bodyPr>
            <a:normAutofit/>
          </a:bodyPr>
          <a:lstStyle>
            <a:lvl1pPr algn="r">
              <a:defRPr sz="18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94088" y="3707599"/>
            <a:ext cx="4608971" cy="747032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5089589" y="4424639"/>
            <a:ext cx="1827899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/>
          </a:p>
        </p:txBody>
      </p:sp>
      <p:cxnSp>
        <p:nvCxnSpPr>
          <p:cNvPr id="46" name="直線コネクタ 45"/>
          <p:cNvCxnSpPr>
            <a:stCxn id="24" idx="4"/>
            <a:endCxn id="2" idx="0"/>
          </p:cNvCxnSpPr>
          <p:nvPr userDrawn="1"/>
        </p:nvCxnSpPr>
        <p:spPr>
          <a:xfrm>
            <a:off x="9144001" y="4273816"/>
            <a:ext cx="0" cy="174236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>
            <a:stCxn id="8" idx="6"/>
            <a:endCxn id="17" idx="1"/>
          </p:cNvCxnSpPr>
          <p:nvPr userDrawn="1"/>
        </p:nvCxnSpPr>
        <p:spPr>
          <a:xfrm flipV="1">
            <a:off x="9336699" y="2160983"/>
            <a:ext cx="629766" cy="2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4"/>
          <p:cNvSpPr/>
          <p:nvPr userDrawn="1"/>
        </p:nvSpPr>
        <p:spPr>
          <a:xfrm>
            <a:off x="9986477" y="1591911"/>
            <a:ext cx="1136515" cy="113814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9966465" y="1787467"/>
            <a:ext cx="1176539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2" name="二等辺三角形 1"/>
          <p:cNvSpPr/>
          <p:nvPr userDrawn="1"/>
        </p:nvSpPr>
        <p:spPr bwMode="auto">
          <a:xfrm>
            <a:off x="8813940" y="6016176"/>
            <a:ext cx="660121" cy="569070"/>
          </a:xfrm>
          <a:prstGeom prst="triangle">
            <a:avLst/>
          </a:prstGeom>
          <a:solidFill>
            <a:schemeClr val="tx2"/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kumimoji="1" lang="ja-JP" altLang="en-US"/>
          </a:p>
        </p:txBody>
      </p:sp>
      <p:grpSp>
        <p:nvGrpSpPr>
          <p:cNvPr id="47" name="グループ化 46"/>
          <p:cNvGrpSpPr/>
          <p:nvPr userDrawn="1"/>
        </p:nvGrpSpPr>
        <p:grpSpPr>
          <a:xfrm>
            <a:off x="8190907" y="7678639"/>
            <a:ext cx="1940630" cy="72008"/>
            <a:chOff x="6119664" y="3270498"/>
            <a:chExt cx="1940630" cy="72008"/>
          </a:xfrm>
        </p:grpSpPr>
        <p:sp>
          <p:nvSpPr>
            <p:cNvPr id="48" name="正方形/長方形 47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正方形/長方形 59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1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4888291" y="7959431"/>
            <a:ext cx="8545863" cy="1423108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4888291" y="6839484"/>
            <a:ext cx="8545863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8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6057900" y="9582811"/>
            <a:ext cx="6172200" cy="547603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8" name="楕円 7"/>
          <p:cNvSpPr/>
          <p:nvPr userDrawn="1"/>
        </p:nvSpPr>
        <p:spPr>
          <a:xfrm>
            <a:off x="8951302" y="1968286"/>
            <a:ext cx="385397" cy="385397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/>
          <p:cNvSpPr/>
          <p:nvPr userDrawn="1"/>
        </p:nvSpPr>
        <p:spPr>
          <a:xfrm>
            <a:off x="8951302" y="3888419"/>
            <a:ext cx="385397" cy="385397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48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7" grpId="0" animBg="1"/>
      <p:bldP spid="28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13" grpId="0" animBg="1"/>
      <p:bldP spid="1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24" grpId="0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正方形/長方形 12"/>
          <p:cNvSpPr/>
          <p:nvPr userDrawn="1"/>
        </p:nvSpPr>
        <p:spPr bwMode="auto">
          <a:xfrm>
            <a:off x="0" y="0"/>
            <a:ext cx="9144000" cy="10285413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 bwMode="auto">
          <a:xfrm>
            <a:off x="9144000" y="0"/>
            <a:ext cx="648000" cy="64800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 userDrawn="1"/>
        </p:nvSpPr>
        <p:spPr bwMode="auto">
          <a:xfrm>
            <a:off x="9792000" y="648000"/>
            <a:ext cx="648000" cy="64800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 userDrawn="1"/>
        </p:nvSpPr>
        <p:spPr bwMode="auto">
          <a:xfrm>
            <a:off x="10440000" y="0"/>
            <a:ext cx="648000" cy="64800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 userDrawn="1"/>
        </p:nvSpPr>
        <p:spPr bwMode="auto">
          <a:xfrm>
            <a:off x="9144000" y="1296000"/>
            <a:ext cx="648000" cy="64800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799830" y="2551906"/>
            <a:ext cx="7544341" cy="51816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9588843" y="2551906"/>
            <a:ext cx="7665487" cy="5181600"/>
          </a:xfrm>
        </p:spPr>
        <p:txBody>
          <a:bodyPr anchor="ctr">
            <a:normAutofit/>
          </a:bodyPr>
          <a:lstStyle>
            <a:lvl1pPr algn="l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8847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"/>
                            </p:stCondLst>
                            <p:childTnLst>
                              <p:par>
                                <p:cTn id="2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20" grpId="0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/>
          <p:cNvGrpSpPr/>
          <p:nvPr userDrawn="1"/>
        </p:nvGrpSpPr>
        <p:grpSpPr>
          <a:xfrm>
            <a:off x="-1" y="0"/>
            <a:ext cx="18287643" cy="7085913"/>
            <a:chOff x="-1" y="0"/>
            <a:chExt cx="18287643" cy="7085913"/>
          </a:xfrm>
        </p:grpSpPr>
        <p:sp>
          <p:nvSpPr>
            <p:cNvPr id="2" name="正方形/長方形 1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378" y="911133"/>
            <a:ext cx="4142834" cy="8464733"/>
          </a:xfrm>
          <a:prstGeom prst="rect">
            <a:avLst/>
          </a:prstGeom>
          <a:effectLst/>
        </p:spPr>
      </p:pic>
      <p:sp>
        <p:nvSpPr>
          <p:cNvPr id="11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657702" y="2008413"/>
            <a:ext cx="3525807" cy="631725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800535" y="1103086"/>
            <a:ext cx="9426437" cy="3849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00534" y="5274171"/>
            <a:ext cx="9426437" cy="3051494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541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&amp;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-1" y="0"/>
            <a:ext cx="18287643" cy="7085913"/>
            <a:chOff x="-1" y="0"/>
            <a:chExt cx="18287643" cy="7085913"/>
          </a:xfrm>
          <a:solidFill>
            <a:schemeClr val="accent1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37" y="4023832"/>
            <a:ext cx="2611063" cy="5334986"/>
          </a:xfrm>
          <a:prstGeom prst="rect">
            <a:avLst/>
          </a:prstGeom>
          <a:effectLst/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95" y="949977"/>
            <a:ext cx="5884221" cy="8366379"/>
          </a:xfrm>
          <a:prstGeom prst="rect">
            <a:avLst/>
          </a:prstGeom>
        </p:spPr>
      </p:pic>
      <p:sp>
        <p:nvSpPr>
          <p:cNvPr id="7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3940519" y="1738131"/>
            <a:ext cx="5089181" cy="676179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1379954" y="4737100"/>
            <a:ext cx="2160841" cy="393046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85535" y="1103086"/>
            <a:ext cx="7657436" cy="3849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9585534" y="5274171"/>
            <a:ext cx="7657436" cy="3051494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297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-1" y="0"/>
            <a:ext cx="18287643" cy="7085913"/>
            <a:chOff x="-1" y="0"/>
            <a:chExt cx="18287643" cy="7085913"/>
          </a:xfrm>
          <a:solidFill>
            <a:schemeClr val="accent1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0473429" y="1103086"/>
            <a:ext cx="6987257" cy="3849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473428" y="5274171"/>
            <a:ext cx="6987257" cy="3051494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1056105" y="2800178"/>
            <a:ext cx="9177429" cy="51598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18" name="グループ化 17"/>
          <p:cNvGrpSpPr/>
          <p:nvPr userDrawn="1"/>
        </p:nvGrpSpPr>
        <p:grpSpPr>
          <a:xfrm>
            <a:off x="1056107" y="2279243"/>
            <a:ext cx="9177428" cy="523844"/>
            <a:chOff x="4888773" y="2065794"/>
            <a:chExt cx="8534400" cy="487140"/>
          </a:xfrm>
        </p:grpSpPr>
        <p:sp>
          <p:nvSpPr>
            <p:cNvPr id="19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1" name="グループ化 20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26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2" name="グループ化 21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3" name="正方形/長方形 22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正方形/長方形 23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正方形/長方形 24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941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7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-1" y="0"/>
            <a:ext cx="18287643" cy="7085913"/>
            <a:chOff x="-1" y="0"/>
            <a:chExt cx="18287643" cy="7085913"/>
          </a:xfrm>
          <a:solidFill>
            <a:schemeClr val="accent1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30" name="図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46" y="361382"/>
            <a:ext cx="7911618" cy="6409096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301" y="1323763"/>
            <a:ext cx="3830770" cy="5446715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96" y="2604814"/>
            <a:ext cx="2044962" cy="4165664"/>
          </a:xfrm>
          <a:prstGeom prst="rect">
            <a:avLst/>
          </a:prstGeom>
        </p:spPr>
      </p:pic>
      <p:sp>
        <p:nvSpPr>
          <p:cNvPr id="33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3394909" y="3135071"/>
            <a:ext cx="1709737" cy="310515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4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5489811" y="631412"/>
            <a:ext cx="7335815" cy="4056234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5" name="図プレースホルダー 8"/>
          <p:cNvSpPr>
            <a:spLocks noGrp="1"/>
          </p:cNvSpPr>
          <p:nvPr>
            <p:ph type="pic" sz="quarter" idx="14" hasCustomPrompt="1"/>
          </p:nvPr>
        </p:nvSpPr>
        <p:spPr>
          <a:xfrm>
            <a:off x="13257470" y="1822452"/>
            <a:ext cx="3314700" cy="443458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6" name="グループ化 35"/>
          <p:cNvGrpSpPr/>
          <p:nvPr userDrawn="1"/>
        </p:nvGrpSpPr>
        <p:grpSpPr>
          <a:xfrm>
            <a:off x="8190907" y="7678639"/>
            <a:ext cx="1940630" cy="72008"/>
            <a:chOff x="6119664" y="3270498"/>
            <a:chExt cx="1940630" cy="72008"/>
          </a:xfrm>
        </p:grpSpPr>
        <p:sp>
          <p:nvSpPr>
            <p:cNvPr id="37" name="正方形/長方形 36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正方形/長方形 37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正方形/長方形 38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0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4888291" y="7959431"/>
            <a:ext cx="8545863" cy="1423108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4888291" y="6839484"/>
            <a:ext cx="8545863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4966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4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75989" y="3650343"/>
            <a:ext cx="17336022" cy="128004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8171304" y="5074275"/>
            <a:ext cx="64807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8819376" y="5074275"/>
            <a:ext cx="64807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9468624" y="5074275"/>
            <a:ext cx="64807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00400" y="5346700"/>
            <a:ext cx="11887200" cy="747032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00400" y="8280400"/>
            <a:ext cx="11887200" cy="1654996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5783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ull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 userDrawn="1"/>
        </p:nvSpPr>
        <p:spPr>
          <a:xfrm>
            <a:off x="0" y="0"/>
            <a:ext cx="18288000" cy="10285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0" y="0"/>
            <a:ext cx="18288000" cy="10285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3"/>
          <p:cNvSpPr/>
          <p:nvPr userDrawn="1"/>
        </p:nvSpPr>
        <p:spPr>
          <a:xfrm rot="10800000">
            <a:off x="14510655" y="-14515"/>
            <a:ext cx="6110514" cy="10299927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0514" h="10299927">
                <a:moveTo>
                  <a:pt x="1059543" y="0"/>
                </a:moveTo>
                <a:lnTo>
                  <a:pt x="4746171" y="0"/>
                </a:lnTo>
                <a:lnTo>
                  <a:pt x="6110514" y="10299927"/>
                </a:lnTo>
                <a:lnTo>
                  <a:pt x="0" y="10299927"/>
                </a:lnTo>
                <a:lnTo>
                  <a:pt x="1059543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正方形/長方形 3"/>
          <p:cNvSpPr/>
          <p:nvPr userDrawn="1"/>
        </p:nvSpPr>
        <p:spPr>
          <a:xfrm>
            <a:off x="-1988456" y="0"/>
            <a:ext cx="9760856" cy="10314442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10566400"/>
              <a:gd name="connsiteY0" fmla="*/ 0 h 10328956"/>
              <a:gd name="connsiteX1" fmla="*/ 4746171 w 10566400"/>
              <a:gd name="connsiteY1" fmla="*/ 0 h 10328956"/>
              <a:gd name="connsiteX2" fmla="*/ 10566400 w 10566400"/>
              <a:gd name="connsiteY2" fmla="*/ 10328956 h 10328956"/>
              <a:gd name="connsiteX3" fmla="*/ 0 w 10566400"/>
              <a:gd name="connsiteY3" fmla="*/ 10299927 h 10328956"/>
              <a:gd name="connsiteX4" fmla="*/ 1059543 w 10566400"/>
              <a:gd name="connsiteY4" fmla="*/ 0 h 10328956"/>
              <a:gd name="connsiteX0" fmla="*/ 1059543 w 6560457"/>
              <a:gd name="connsiteY0" fmla="*/ 0 h 10314442"/>
              <a:gd name="connsiteX1" fmla="*/ 4746171 w 6560457"/>
              <a:gd name="connsiteY1" fmla="*/ 0 h 10314442"/>
              <a:gd name="connsiteX2" fmla="*/ 6560457 w 6560457"/>
              <a:gd name="connsiteY2" fmla="*/ 10314442 h 10314442"/>
              <a:gd name="connsiteX3" fmla="*/ 0 w 6560457"/>
              <a:gd name="connsiteY3" fmla="*/ 10299927 h 10314442"/>
              <a:gd name="connsiteX4" fmla="*/ 1059543 w 6560457"/>
              <a:gd name="connsiteY4" fmla="*/ 0 h 1031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0457" h="10314442">
                <a:moveTo>
                  <a:pt x="1059543" y="0"/>
                </a:moveTo>
                <a:lnTo>
                  <a:pt x="4746171" y="0"/>
                </a:lnTo>
                <a:lnTo>
                  <a:pt x="6560457" y="10314442"/>
                </a:lnTo>
                <a:lnTo>
                  <a:pt x="0" y="10299927"/>
                </a:lnTo>
                <a:lnTo>
                  <a:pt x="105954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正方形/長方形 3"/>
          <p:cNvSpPr/>
          <p:nvPr userDrawn="1"/>
        </p:nvSpPr>
        <p:spPr>
          <a:xfrm>
            <a:off x="8772070" y="0"/>
            <a:ext cx="9811657" cy="10314442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9811657"/>
              <a:gd name="connsiteY0" fmla="*/ 14515 h 10314442"/>
              <a:gd name="connsiteX1" fmla="*/ 9811657 w 9811657"/>
              <a:gd name="connsiteY1" fmla="*/ 0 h 10314442"/>
              <a:gd name="connsiteX2" fmla="*/ 6110514 w 9811657"/>
              <a:gd name="connsiteY2" fmla="*/ 10314442 h 10314442"/>
              <a:gd name="connsiteX3" fmla="*/ 0 w 9811657"/>
              <a:gd name="connsiteY3" fmla="*/ 10314442 h 10314442"/>
              <a:gd name="connsiteX4" fmla="*/ 1059543 w 9811657"/>
              <a:gd name="connsiteY4" fmla="*/ 14515 h 1031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1657" h="10314442">
                <a:moveTo>
                  <a:pt x="1059543" y="14515"/>
                </a:moveTo>
                <a:lnTo>
                  <a:pt x="9811657" y="0"/>
                </a:lnTo>
                <a:lnTo>
                  <a:pt x="6110514" y="10314442"/>
                </a:lnTo>
                <a:lnTo>
                  <a:pt x="0" y="10314442"/>
                </a:lnTo>
                <a:lnTo>
                  <a:pt x="1059543" y="145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正方形/長方形 3"/>
          <p:cNvSpPr/>
          <p:nvPr userDrawn="1"/>
        </p:nvSpPr>
        <p:spPr>
          <a:xfrm rot="10800000">
            <a:off x="4749800" y="0"/>
            <a:ext cx="6110514" cy="10299927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0514" h="10299927">
                <a:moveTo>
                  <a:pt x="1059543" y="0"/>
                </a:moveTo>
                <a:lnTo>
                  <a:pt x="4746171" y="0"/>
                </a:lnTo>
                <a:lnTo>
                  <a:pt x="6110514" y="10299927"/>
                </a:lnTo>
                <a:lnTo>
                  <a:pt x="0" y="10299927"/>
                </a:lnTo>
                <a:lnTo>
                  <a:pt x="105954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3"/>
          <p:cNvSpPr/>
          <p:nvPr userDrawn="1"/>
        </p:nvSpPr>
        <p:spPr>
          <a:xfrm rot="10800000">
            <a:off x="8931726" y="-43543"/>
            <a:ext cx="9506857" cy="10328956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10566400"/>
              <a:gd name="connsiteY0" fmla="*/ 0 h 10328956"/>
              <a:gd name="connsiteX1" fmla="*/ 4746171 w 10566400"/>
              <a:gd name="connsiteY1" fmla="*/ 0 h 10328956"/>
              <a:gd name="connsiteX2" fmla="*/ 10566400 w 10566400"/>
              <a:gd name="connsiteY2" fmla="*/ 10328956 h 10328956"/>
              <a:gd name="connsiteX3" fmla="*/ 0 w 10566400"/>
              <a:gd name="connsiteY3" fmla="*/ 10299927 h 10328956"/>
              <a:gd name="connsiteX4" fmla="*/ 1059543 w 10566400"/>
              <a:gd name="connsiteY4" fmla="*/ 0 h 10328956"/>
              <a:gd name="connsiteX0" fmla="*/ 0 w 9506857"/>
              <a:gd name="connsiteY0" fmla="*/ 0 h 10328956"/>
              <a:gd name="connsiteX1" fmla="*/ 3686628 w 9506857"/>
              <a:gd name="connsiteY1" fmla="*/ 0 h 10328956"/>
              <a:gd name="connsiteX2" fmla="*/ 9506857 w 9506857"/>
              <a:gd name="connsiteY2" fmla="*/ 10328956 h 10328956"/>
              <a:gd name="connsiteX3" fmla="*/ 4601028 w 9506857"/>
              <a:gd name="connsiteY3" fmla="*/ 10314441 h 10328956"/>
              <a:gd name="connsiteX4" fmla="*/ 0 w 9506857"/>
              <a:gd name="connsiteY4" fmla="*/ 0 h 1032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6857" h="10328956">
                <a:moveTo>
                  <a:pt x="0" y="0"/>
                </a:moveTo>
                <a:lnTo>
                  <a:pt x="3686628" y="0"/>
                </a:lnTo>
                <a:lnTo>
                  <a:pt x="9506857" y="10328956"/>
                </a:lnTo>
                <a:lnTo>
                  <a:pt x="4601028" y="103144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直角三角形 4"/>
          <p:cNvSpPr/>
          <p:nvPr userDrawn="1"/>
        </p:nvSpPr>
        <p:spPr>
          <a:xfrm rot="5400000">
            <a:off x="3956957" y="-4047444"/>
            <a:ext cx="10414005" cy="1843858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直角三角形 18"/>
          <p:cNvSpPr/>
          <p:nvPr userDrawn="1"/>
        </p:nvSpPr>
        <p:spPr>
          <a:xfrm rot="16200000">
            <a:off x="3979522" y="-3986781"/>
            <a:ext cx="10328958" cy="182880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直角三角形 25"/>
          <p:cNvSpPr/>
          <p:nvPr userDrawn="1"/>
        </p:nvSpPr>
        <p:spPr>
          <a:xfrm rot="5400000">
            <a:off x="3969137" y="-4049777"/>
            <a:ext cx="10391461" cy="1839866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直角三角形 26"/>
          <p:cNvSpPr/>
          <p:nvPr userDrawn="1"/>
        </p:nvSpPr>
        <p:spPr>
          <a:xfrm rot="16200000">
            <a:off x="3979521" y="-4001294"/>
            <a:ext cx="10328958" cy="1828800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直角三角形 27"/>
          <p:cNvSpPr/>
          <p:nvPr userDrawn="1"/>
        </p:nvSpPr>
        <p:spPr>
          <a:xfrm rot="5400000">
            <a:off x="3887541" y="-4034279"/>
            <a:ext cx="10430401" cy="18467612"/>
          </a:xfrm>
          <a:prstGeom prst="rt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直角三角形 28"/>
          <p:cNvSpPr/>
          <p:nvPr userDrawn="1"/>
        </p:nvSpPr>
        <p:spPr>
          <a:xfrm rot="16200000">
            <a:off x="3979521" y="-4001294"/>
            <a:ext cx="10328958" cy="18288001"/>
          </a:xfrm>
          <a:prstGeom prst="rt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0" y="0"/>
            <a:ext cx="18288000" cy="10285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タイトル 1"/>
          <p:cNvSpPr>
            <a:spLocks noGrp="1"/>
          </p:cNvSpPr>
          <p:nvPr>
            <p:ph type="title" hasCustomPrompt="1"/>
          </p:nvPr>
        </p:nvSpPr>
        <p:spPr>
          <a:xfrm>
            <a:off x="475989" y="3650343"/>
            <a:ext cx="17336022" cy="128004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71304" y="5074275"/>
            <a:ext cx="64807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8819376" y="5074275"/>
            <a:ext cx="64807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9468624" y="5074275"/>
            <a:ext cx="64807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00400" y="5346700"/>
            <a:ext cx="11887200" cy="747032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8280400"/>
            <a:ext cx="11887200" cy="1654996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007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xit" presetSubtype="2" accel="10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accel="10000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8" accel="10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8" accel="10000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8" accel="10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"/>
                            </p:stCondLst>
                            <p:childTnLst>
                              <p:par>
                                <p:cTn id="7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9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xit" presetSubtype="9" ac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6" ac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350"/>
                            </p:stCondLst>
                            <p:childTnLst>
                              <p:par>
                                <p:cTn id="1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1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6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1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600"/>
                            </p:stCondLst>
                            <p:childTnLst>
                              <p:par>
                                <p:cTn id="1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1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 animBg="1"/>
      <p:bldP spid="17" grpId="2" animBg="1"/>
      <p:bldP spid="17" grpId="3" animBg="1"/>
      <p:bldP spid="16" grpId="1" animBg="1"/>
      <p:bldP spid="16" grpId="2" animBg="1"/>
      <p:bldP spid="16" grpId="3" animBg="1"/>
      <p:bldP spid="4" grpId="1" animBg="1"/>
      <p:bldP spid="4" grpId="2" animBg="1"/>
      <p:bldP spid="4" grpId="3" animBg="1"/>
      <p:bldP spid="13" grpId="1" animBg="1"/>
      <p:bldP spid="13" grpId="2" animBg="1"/>
      <p:bldP spid="13" grpId="3" animBg="1"/>
      <p:bldP spid="14" grpId="1" animBg="1"/>
      <p:bldP spid="14" grpId="2" animBg="1"/>
      <p:bldP spid="14" grpId="3" animBg="1"/>
      <p:bldP spid="5" grpId="0" animBg="1"/>
      <p:bldP spid="19" grpId="0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/>
      <p:bldP spid="32" grpId="0" animBg="1"/>
      <p:bldP spid="33" grpId="0" animBg="1"/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75989" y="3650343"/>
            <a:ext cx="17336022" cy="128004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8171304" y="5074275"/>
            <a:ext cx="64807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8819376" y="5074275"/>
            <a:ext cx="64807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9468624" y="5074275"/>
            <a:ext cx="64807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00400" y="5346700"/>
            <a:ext cx="11887200" cy="747032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00400" y="8280400"/>
            <a:ext cx="11887200" cy="1654996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38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248229" y="0"/>
            <a:ext cx="6400801" cy="10285413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605165" y="1925052"/>
            <a:ext cx="5686928" cy="434741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0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605165" y="6104021"/>
            <a:ext cx="5686928" cy="1211179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8945030" y="9637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8297030" y="8989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7649030" y="8341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7649030" y="9637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958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0568692" y="0"/>
            <a:ext cx="6400801" cy="10285413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0925628" y="1925052"/>
            <a:ext cx="5686928" cy="434741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0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0925628" y="6104021"/>
            <a:ext cx="5686928" cy="1211179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9920692" y="9637413"/>
            <a:ext cx="648000" cy="648000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9272692" y="8989413"/>
            <a:ext cx="648000" cy="648000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9920692" y="8341413"/>
            <a:ext cx="648000" cy="648000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8624692" y="9637413"/>
            <a:ext cx="648000" cy="648000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378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248229" y="0"/>
            <a:ext cx="6400801" cy="10285413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605165" y="1925052"/>
            <a:ext cx="5686928" cy="434741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0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605165" y="6104021"/>
            <a:ext cx="5686928" cy="1211179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8945030" y="9637413"/>
            <a:ext cx="648000" cy="648000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8297030" y="8989413"/>
            <a:ext cx="648000" cy="648000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7649030" y="8341413"/>
            <a:ext cx="648000" cy="648000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7649030" y="9637413"/>
            <a:ext cx="648000" cy="648000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5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0568692" y="0"/>
            <a:ext cx="6400801" cy="10285413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0925628" y="1925052"/>
            <a:ext cx="5686928" cy="434741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0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0925628" y="6104021"/>
            <a:ext cx="5686928" cy="1211179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9920692" y="9637413"/>
            <a:ext cx="648000" cy="648000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9272692" y="8989413"/>
            <a:ext cx="648000" cy="648000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9920692" y="8341413"/>
            <a:ext cx="648000" cy="648000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8624692" y="9637413"/>
            <a:ext cx="648000" cy="648000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230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248229" y="0"/>
            <a:ext cx="6400801" cy="10285413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605165" y="1925052"/>
            <a:ext cx="5686928" cy="434741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0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605165" y="6104021"/>
            <a:ext cx="5686928" cy="1211179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8945030" y="9637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8297030" y="8989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7649030" y="8341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7649030" y="9637413"/>
            <a:ext cx="648000" cy="64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346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10568692" y="0"/>
            <a:ext cx="6400801" cy="10285413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0925628" y="1925052"/>
            <a:ext cx="5686928" cy="434741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0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0925628" y="6104021"/>
            <a:ext cx="5686928" cy="1211179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9920692" y="9637413"/>
            <a:ext cx="648000" cy="648000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9272692" y="8989413"/>
            <a:ext cx="648000" cy="648000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9920692" y="8341413"/>
            <a:ext cx="648000" cy="648000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8624692" y="9637413"/>
            <a:ext cx="648000" cy="648000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19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 userDrawn="1"/>
        </p:nvSpPr>
        <p:spPr>
          <a:xfrm>
            <a:off x="8742743" y="5141912"/>
            <a:ext cx="6381143" cy="51419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5080000" y="0"/>
            <a:ext cx="5341257" cy="5141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図プレースホルダー 29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027855" cy="5141913"/>
          </a:xfrm>
          <a:custGeom>
            <a:avLst/>
            <a:gdLst>
              <a:gd name="connsiteX0" fmla="*/ 6379855 w 7027855"/>
              <a:gd name="connsiteY0" fmla="*/ 4493913 h 5141913"/>
              <a:gd name="connsiteX1" fmla="*/ 7027855 w 7027855"/>
              <a:gd name="connsiteY1" fmla="*/ 4493913 h 5141913"/>
              <a:gd name="connsiteX2" fmla="*/ 7027855 w 7027855"/>
              <a:gd name="connsiteY2" fmla="*/ 5141913 h 5141913"/>
              <a:gd name="connsiteX3" fmla="*/ 6379855 w 7027855"/>
              <a:gd name="connsiteY3" fmla="*/ 5141913 h 5141913"/>
              <a:gd name="connsiteX4" fmla="*/ 5082572 w 7027855"/>
              <a:gd name="connsiteY4" fmla="*/ 4493912 h 5141913"/>
              <a:gd name="connsiteX5" fmla="*/ 5730572 w 7027855"/>
              <a:gd name="connsiteY5" fmla="*/ 4493912 h 5141913"/>
              <a:gd name="connsiteX6" fmla="*/ 5730572 w 7027855"/>
              <a:gd name="connsiteY6" fmla="*/ 5141912 h 5141913"/>
              <a:gd name="connsiteX7" fmla="*/ 5082572 w 7027855"/>
              <a:gd name="connsiteY7" fmla="*/ 5141912 h 5141913"/>
              <a:gd name="connsiteX8" fmla="*/ 5731855 w 7027855"/>
              <a:gd name="connsiteY8" fmla="*/ 3845912 h 5141913"/>
              <a:gd name="connsiteX9" fmla="*/ 6379855 w 7027855"/>
              <a:gd name="connsiteY9" fmla="*/ 3845912 h 5141913"/>
              <a:gd name="connsiteX10" fmla="*/ 6379855 w 7027855"/>
              <a:gd name="connsiteY10" fmla="*/ 4493912 h 5141913"/>
              <a:gd name="connsiteX11" fmla="*/ 5731855 w 7027855"/>
              <a:gd name="connsiteY11" fmla="*/ 4493912 h 5141913"/>
              <a:gd name="connsiteX12" fmla="*/ 5082572 w 7027855"/>
              <a:gd name="connsiteY12" fmla="*/ 3197912 h 5141913"/>
              <a:gd name="connsiteX13" fmla="*/ 5730572 w 7027855"/>
              <a:gd name="connsiteY13" fmla="*/ 3197912 h 5141913"/>
              <a:gd name="connsiteX14" fmla="*/ 5730572 w 7027855"/>
              <a:gd name="connsiteY14" fmla="*/ 3845912 h 5141913"/>
              <a:gd name="connsiteX15" fmla="*/ 5082572 w 7027855"/>
              <a:gd name="connsiteY15" fmla="*/ 3845912 h 5141913"/>
              <a:gd name="connsiteX16" fmla="*/ 0 w 7027855"/>
              <a:gd name="connsiteY16" fmla="*/ 0 h 5141913"/>
              <a:gd name="connsiteX17" fmla="*/ 5080001 w 7027855"/>
              <a:gd name="connsiteY17" fmla="*/ 0 h 5141913"/>
              <a:gd name="connsiteX18" fmla="*/ 5080001 w 7027855"/>
              <a:gd name="connsiteY18" fmla="*/ 5141913 h 5141913"/>
              <a:gd name="connsiteX19" fmla="*/ 0 w 7027855"/>
              <a:gd name="connsiteY19" fmla="*/ 5141913 h 514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27855" h="5141913">
                <a:moveTo>
                  <a:pt x="6379855" y="4493913"/>
                </a:moveTo>
                <a:lnTo>
                  <a:pt x="7027855" y="4493913"/>
                </a:lnTo>
                <a:lnTo>
                  <a:pt x="7027855" y="5141913"/>
                </a:lnTo>
                <a:lnTo>
                  <a:pt x="6379855" y="5141913"/>
                </a:lnTo>
                <a:close/>
                <a:moveTo>
                  <a:pt x="5082572" y="4493912"/>
                </a:moveTo>
                <a:lnTo>
                  <a:pt x="5730572" y="4493912"/>
                </a:lnTo>
                <a:lnTo>
                  <a:pt x="5730572" y="5141912"/>
                </a:lnTo>
                <a:lnTo>
                  <a:pt x="5082572" y="5141912"/>
                </a:lnTo>
                <a:close/>
                <a:moveTo>
                  <a:pt x="5731855" y="3845912"/>
                </a:moveTo>
                <a:lnTo>
                  <a:pt x="6379855" y="3845912"/>
                </a:lnTo>
                <a:lnTo>
                  <a:pt x="6379855" y="4493912"/>
                </a:lnTo>
                <a:lnTo>
                  <a:pt x="5731855" y="4493912"/>
                </a:lnTo>
                <a:close/>
                <a:moveTo>
                  <a:pt x="5082572" y="3197912"/>
                </a:moveTo>
                <a:lnTo>
                  <a:pt x="5730572" y="3197912"/>
                </a:lnTo>
                <a:lnTo>
                  <a:pt x="5730572" y="3845912"/>
                </a:lnTo>
                <a:lnTo>
                  <a:pt x="5082572" y="3845912"/>
                </a:lnTo>
                <a:close/>
                <a:moveTo>
                  <a:pt x="0" y="0"/>
                </a:moveTo>
                <a:lnTo>
                  <a:pt x="5080001" y="0"/>
                </a:lnTo>
                <a:lnTo>
                  <a:pt x="5080001" y="5141913"/>
                </a:lnTo>
                <a:lnTo>
                  <a:pt x="0" y="514191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4" name="図プレースホルダー 13"/>
          <p:cNvSpPr>
            <a:spLocks noGrp="1"/>
          </p:cNvSpPr>
          <p:nvPr>
            <p:ph type="pic" sz="quarter" idx="11" hasCustomPrompt="1"/>
          </p:nvPr>
        </p:nvSpPr>
        <p:spPr>
          <a:xfrm>
            <a:off x="8473403" y="0"/>
            <a:ext cx="9814597" cy="5141913"/>
          </a:xfrm>
          <a:custGeom>
            <a:avLst/>
            <a:gdLst>
              <a:gd name="connsiteX0" fmla="*/ 648000 w 9814597"/>
              <a:gd name="connsiteY0" fmla="*/ 648000 h 5141913"/>
              <a:gd name="connsiteX1" fmla="*/ 1296000 w 9814597"/>
              <a:gd name="connsiteY1" fmla="*/ 648000 h 5141913"/>
              <a:gd name="connsiteX2" fmla="*/ 1296000 w 9814597"/>
              <a:gd name="connsiteY2" fmla="*/ 1296000 h 5141913"/>
              <a:gd name="connsiteX3" fmla="*/ 648000 w 9814597"/>
              <a:gd name="connsiteY3" fmla="*/ 1296000 h 5141913"/>
              <a:gd name="connsiteX4" fmla="*/ 1296000 w 9814597"/>
              <a:gd name="connsiteY4" fmla="*/ 0 h 5141913"/>
              <a:gd name="connsiteX5" fmla="*/ 1611372 w 9814597"/>
              <a:gd name="connsiteY5" fmla="*/ 0 h 5141913"/>
              <a:gd name="connsiteX6" fmla="*/ 1944000 w 9814597"/>
              <a:gd name="connsiteY6" fmla="*/ 0 h 5141913"/>
              <a:gd name="connsiteX7" fmla="*/ 1947854 w 9814597"/>
              <a:gd name="connsiteY7" fmla="*/ 0 h 5141913"/>
              <a:gd name="connsiteX8" fmla="*/ 2259372 w 9814597"/>
              <a:gd name="connsiteY8" fmla="*/ 0 h 5141913"/>
              <a:gd name="connsiteX9" fmla="*/ 9814597 w 9814597"/>
              <a:gd name="connsiteY9" fmla="*/ 0 h 5141913"/>
              <a:gd name="connsiteX10" fmla="*/ 9814597 w 9814597"/>
              <a:gd name="connsiteY10" fmla="*/ 5141913 h 5141913"/>
              <a:gd name="connsiteX11" fmla="*/ 1947854 w 9814597"/>
              <a:gd name="connsiteY11" fmla="*/ 5141913 h 5141913"/>
              <a:gd name="connsiteX12" fmla="*/ 1947854 w 9814597"/>
              <a:gd name="connsiteY12" fmla="*/ 1945206 h 5141913"/>
              <a:gd name="connsiteX13" fmla="*/ 1757239 w 9814597"/>
              <a:gd name="connsiteY13" fmla="*/ 1945206 h 5141913"/>
              <a:gd name="connsiteX14" fmla="*/ 1757239 w 9814597"/>
              <a:gd name="connsiteY14" fmla="*/ 1944000 h 5141913"/>
              <a:gd name="connsiteX15" fmla="*/ 1296000 w 9814597"/>
              <a:gd name="connsiteY15" fmla="*/ 1944000 h 5141913"/>
              <a:gd name="connsiteX16" fmla="*/ 1296000 w 9814597"/>
              <a:gd name="connsiteY16" fmla="*/ 1296000 h 5141913"/>
              <a:gd name="connsiteX17" fmla="*/ 1944000 w 9814597"/>
              <a:gd name="connsiteY17" fmla="*/ 1296000 h 5141913"/>
              <a:gd name="connsiteX18" fmla="*/ 1944000 w 9814597"/>
              <a:gd name="connsiteY18" fmla="*/ 1297206 h 5141913"/>
              <a:gd name="connsiteX19" fmla="*/ 1947854 w 9814597"/>
              <a:gd name="connsiteY19" fmla="*/ 1297206 h 5141913"/>
              <a:gd name="connsiteX20" fmla="*/ 1947854 w 9814597"/>
              <a:gd name="connsiteY20" fmla="*/ 648000 h 5141913"/>
              <a:gd name="connsiteX21" fmla="*/ 1944000 w 9814597"/>
              <a:gd name="connsiteY21" fmla="*/ 648000 h 5141913"/>
              <a:gd name="connsiteX22" fmla="*/ 1611372 w 9814597"/>
              <a:gd name="connsiteY22" fmla="*/ 648000 h 5141913"/>
              <a:gd name="connsiteX23" fmla="*/ 1296000 w 9814597"/>
              <a:gd name="connsiteY23" fmla="*/ 648000 h 5141913"/>
              <a:gd name="connsiteX24" fmla="*/ 0 w 9814597"/>
              <a:gd name="connsiteY24" fmla="*/ 0 h 5141913"/>
              <a:gd name="connsiteX25" fmla="*/ 648000 w 9814597"/>
              <a:gd name="connsiteY25" fmla="*/ 0 h 5141913"/>
              <a:gd name="connsiteX26" fmla="*/ 648000 w 9814597"/>
              <a:gd name="connsiteY26" fmla="*/ 648000 h 5141913"/>
              <a:gd name="connsiteX27" fmla="*/ 0 w 9814597"/>
              <a:gd name="connsiteY27" fmla="*/ 648000 h 514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814597" h="5141913">
                <a:moveTo>
                  <a:pt x="648000" y="648000"/>
                </a:moveTo>
                <a:lnTo>
                  <a:pt x="1296000" y="648000"/>
                </a:lnTo>
                <a:lnTo>
                  <a:pt x="1296000" y="1296000"/>
                </a:lnTo>
                <a:lnTo>
                  <a:pt x="648000" y="1296000"/>
                </a:lnTo>
                <a:close/>
                <a:moveTo>
                  <a:pt x="1296000" y="0"/>
                </a:moveTo>
                <a:lnTo>
                  <a:pt x="1611372" y="0"/>
                </a:lnTo>
                <a:lnTo>
                  <a:pt x="1944000" y="0"/>
                </a:lnTo>
                <a:lnTo>
                  <a:pt x="1947854" y="0"/>
                </a:lnTo>
                <a:lnTo>
                  <a:pt x="2259372" y="0"/>
                </a:lnTo>
                <a:lnTo>
                  <a:pt x="9814597" y="0"/>
                </a:lnTo>
                <a:lnTo>
                  <a:pt x="9814597" y="5141913"/>
                </a:lnTo>
                <a:lnTo>
                  <a:pt x="1947854" y="5141913"/>
                </a:lnTo>
                <a:lnTo>
                  <a:pt x="1947854" y="1945206"/>
                </a:lnTo>
                <a:lnTo>
                  <a:pt x="1757239" y="1945206"/>
                </a:lnTo>
                <a:lnTo>
                  <a:pt x="1757239" y="1944000"/>
                </a:lnTo>
                <a:lnTo>
                  <a:pt x="1296000" y="1944000"/>
                </a:lnTo>
                <a:lnTo>
                  <a:pt x="1296000" y="1296000"/>
                </a:lnTo>
                <a:lnTo>
                  <a:pt x="1944000" y="1296000"/>
                </a:lnTo>
                <a:lnTo>
                  <a:pt x="1944000" y="1297206"/>
                </a:lnTo>
                <a:lnTo>
                  <a:pt x="1947854" y="1297206"/>
                </a:lnTo>
                <a:lnTo>
                  <a:pt x="1947854" y="648000"/>
                </a:lnTo>
                <a:lnTo>
                  <a:pt x="1944000" y="648000"/>
                </a:lnTo>
                <a:lnTo>
                  <a:pt x="1611372" y="648000"/>
                </a:lnTo>
                <a:lnTo>
                  <a:pt x="1296000" y="648000"/>
                </a:lnTo>
                <a:close/>
                <a:moveTo>
                  <a:pt x="0" y="0"/>
                </a:moveTo>
                <a:lnTo>
                  <a:pt x="648000" y="0"/>
                </a:lnTo>
                <a:lnTo>
                  <a:pt x="648000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                                      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1" name="図プレースホルダー 30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5141913"/>
            <a:ext cx="10688025" cy="5141913"/>
          </a:xfrm>
          <a:custGeom>
            <a:avLst/>
            <a:gdLst>
              <a:gd name="connsiteX0" fmla="*/ 10040025 w 10688025"/>
              <a:gd name="connsiteY0" fmla="*/ 4493912 h 5141913"/>
              <a:gd name="connsiteX1" fmla="*/ 10688025 w 10688025"/>
              <a:gd name="connsiteY1" fmla="*/ 4493912 h 5141913"/>
              <a:gd name="connsiteX2" fmla="*/ 10688025 w 10688025"/>
              <a:gd name="connsiteY2" fmla="*/ 5141912 h 5141913"/>
              <a:gd name="connsiteX3" fmla="*/ 10040025 w 10688025"/>
              <a:gd name="connsiteY3" fmla="*/ 5141912 h 5141913"/>
              <a:gd name="connsiteX4" fmla="*/ 9392025 w 10688025"/>
              <a:gd name="connsiteY4" fmla="*/ 3845911 h 5141913"/>
              <a:gd name="connsiteX5" fmla="*/ 10040025 w 10688025"/>
              <a:gd name="connsiteY5" fmla="*/ 3845911 h 5141913"/>
              <a:gd name="connsiteX6" fmla="*/ 10040025 w 10688025"/>
              <a:gd name="connsiteY6" fmla="*/ 4493911 h 5141913"/>
              <a:gd name="connsiteX7" fmla="*/ 9392025 w 10688025"/>
              <a:gd name="connsiteY7" fmla="*/ 4493911 h 5141913"/>
              <a:gd name="connsiteX8" fmla="*/ 0 w 10688025"/>
              <a:gd name="connsiteY8" fmla="*/ 0 h 5141913"/>
              <a:gd name="connsiteX9" fmla="*/ 8742742 w 10688025"/>
              <a:gd name="connsiteY9" fmla="*/ 0 h 5141913"/>
              <a:gd name="connsiteX10" fmla="*/ 8742742 w 10688025"/>
              <a:gd name="connsiteY10" fmla="*/ 3197911 h 5141913"/>
              <a:gd name="connsiteX11" fmla="*/ 9390742 w 10688025"/>
              <a:gd name="connsiteY11" fmla="*/ 3197911 h 5141913"/>
              <a:gd name="connsiteX12" fmla="*/ 9390742 w 10688025"/>
              <a:gd name="connsiteY12" fmla="*/ 3845911 h 5141913"/>
              <a:gd name="connsiteX13" fmla="*/ 8742742 w 10688025"/>
              <a:gd name="connsiteY13" fmla="*/ 3845911 h 5141913"/>
              <a:gd name="connsiteX14" fmla="*/ 8742742 w 10688025"/>
              <a:gd name="connsiteY14" fmla="*/ 4493911 h 5141913"/>
              <a:gd name="connsiteX15" fmla="*/ 9390742 w 10688025"/>
              <a:gd name="connsiteY15" fmla="*/ 4493911 h 5141913"/>
              <a:gd name="connsiteX16" fmla="*/ 9390742 w 10688025"/>
              <a:gd name="connsiteY16" fmla="*/ 5141911 h 5141913"/>
              <a:gd name="connsiteX17" fmla="*/ 8742742 w 10688025"/>
              <a:gd name="connsiteY17" fmla="*/ 5141911 h 5141913"/>
              <a:gd name="connsiteX18" fmla="*/ 8742742 w 10688025"/>
              <a:gd name="connsiteY18" fmla="*/ 5141913 h 5141913"/>
              <a:gd name="connsiteX19" fmla="*/ 0 w 10688025"/>
              <a:gd name="connsiteY19" fmla="*/ 5141913 h 514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688025" h="5141913">
                <a:moveTo>
                  <a:pt x="10040025" y="4493912"/>
                </a:moveTo>
                <a:lnTo>
                  <a:pt x="10688025" y="4493912"/>
                </a:lnTo>
                <a:lnTo>
                  <a:pt x="10688025" y="5141912"/>
                </a:lnTo>
                <a:lnTo>
                  <a:pt x="10040025" y="5141912"/>
                </a:lnTo>
                <a:close/>
                <a:moveTo>
                  <a:pt x="9392025" y="3845911"/>
                </a:moveTo>
                <a:lnTo>
                  <a:pt x="10040025" y="3845911"/>
                </a:lnTo>
                <a:lnTo>
                  <a:pt x="10040025" y="4493911"/>
                </a:lnTo>
                <a:lnTo>
                  <a:pt x="9392025" y="4493911"/>
                </a:lnTo>
                <a:close/>
                <a:moveTo>
                  <a:pt x="0" y="0"/>
                </a:moveTo>
                <a:lnTo>
                  <a:pt x="8742742" y="0"/>
                </a:lnTo>
                <a:lnTo>
                  <a:pt x="8742742" y="3197911"/>
                </a:lnTo>
                <a:lnTo>
                  <a:pt x="9390742" y="3197911"/>
                </a:lnTo>
                <a:lnTo>
                  <a:pt x="9390742" y="3845911"/>
                </a:lnTo>
                <a:lnTo>
                  <a:pt x="8742742" y="3845911"/>
                </a:lnTo>
                <a:lnTo>
                  <a:pt x="8742742" y="4493911"/>
                </a:lnTo>
                <a:lnTo>
                  <a:pt x="9390742" y="4493911"/>
                </a:lnTo>
                <a:lnTo>
                  <a:pt x="9390742" y="5141911"/>
                </a:lnTo>
                <a:lnTo>
                  <a:pt x="8742742" y="5141911"/>
                </a:lnTo>
                <a:lnTo>
                  <a:pt x="8742742" y="5141913"/>
                </a:lnTo>
                <a:lnTo>
                  <a:pt x="0" y="514191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2" name="図プレースホルダー 31"/>
          <p:cNvSpPr>
            <a:spLocks noGrp="1"/>
          </p:cNvSpPr>
          <p:nvPr>
            <p:ph type="pic" sz="quarter" idx="13" hasCustomPrompt="1"/>
          </p:nvPr>
        </p:nvSpPr>
        <p:spPr>
          <a:xfrm>
            <a:off x="13179886" y="5141912"/>
            <a:ext cx="5108114" cy="5143500"/>
          </a:xfrm>
          <a:custGeom>
            <a:avLst/>
            <a:gdLst>
              <a:gd name="connsiteX0" fmla="*/ 648000 w 5108114"/>
              <a:gd name="connsiteY0" fmla="*/ 648000 h 5143500"/>
              <a:gd name="connsiteX1" fmla="*/ 1296000 w 5108114"/>
              <a:gd name="connsiteY1" fmla="*/ 648000 h 5143500"/>
              <a:gd name="connsiteX2" fmla="*/ 1296000 w 5108114"/>
              <a:gd name="connsiteY2" fmla="*/ 1296000 h 5143500"/>
              <a:gd name="connsiteX3" fmla="*/ 648000 w 5108114"/>
              <a:gd name="connsiteY3" fmla="*/ 1296000 h 5143500"/>
              <a:gd name="connsiteX4" fmla="*/ 1296000 w 5108114"/>
              <a:gd name="connsiteY4" fmla="*/ 0 h 5143500"/>
              <a:gd name="connsiteX5" fmla="*/ 1944000 w 5108114"/>
              <a:gd name="connsiteY5" fmla="*/ 0 h 5143500"/>
              <a:gd name="connsiteX6" fmla="*/ 1944000 w 5108114"/>
              <a:gd name="connsiteY6" fmla="*/ 1587 h 5143500"/>
              <a:gd name="connsiteX7" fmla="*/ 5108114 w 5108114"/>
              <a:gd name="connsiteY7" fmla="*/ 1587 h 5143500"/>
              <a:gd name="connsiteX8" fmla="*/ 5108114 w 5108114"/>
              <a:gd name="connsiteY8" fmla="*/ 5143500 h 5143500"/>
              <a:gd name="connsiteX9" fmla="*/ 1944000 w 5108114"/>
              <a:gd name="connsiteY9" fmla="*/ 5143500 h 5143500"/>
              <a:gd name="connsiteX10" fmla="*/ 1944000 w 5108114"/>
              <a:gd name="connsiteY10" fmla="*/ 1944000 h 5143500"/>
              <a:gd name="connsiteX11" fmla="*/ 1296000 w 5108114"/>
              <a:gd name="connsiteY11" fmla="*/ 1944000 h 5143500"/>
              <a:gd name="connsiteX12" fmla="*/ 1296000 w 5108114"/>
              <a:gd name="connsiteY12" fmla="*/ 1296000 h 5143500"/>
              <a:gd name="connsiteX13" fmla="*/ 1944000 w 5108114"/>
              <a:gd name="connsiteY13" fmla="*/ 1296000 h 5143500"/>
              <a:gd name="connsiteX14" fmla="*/ 1944000 w 5108114"/>
              <a:gd name="connsiteY14" fmla="*/ 648000 h 5143500"/>
              <a:gd name="connsiteX15" fmla="*/ 1296000 w 5108114"/>
              <a:gd name="connsiteY15" fmla="*/ 648000 h 5143500"/>
              <a:gd name="connsiteX16" fmla="*/ 0 w 5108114"/>
              <a:gd name="connsiteY16" fmla="*/ 0 h 5143500"/>
              <a:gd name="connsiteX17" fmla="*/ 648000 w 5108114"/>
              <a:gd name="connsiteY17" fmla="*/ 0 h 5143500"/>
              <a:gd name="connsiteX18" fmla="*/ 648000 w 5108114"/>
              <a:gd name="connsiteY18" fmla="*/ 648000 h 5143500"/>
              <a:gd name="connsiteX19" fmla="*/ 0 w 5108114"/>
              <a:gd name="connsiteY19" fmla="*/ 6480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108114" h="5143500">
                <a:moveTo>
                  <a:pt x="648000" y="648000"/>
                </a:moveTo>
                <a:lnTo>
                  <a:pt x="1296000" y="648000"/>
                </a:lnTo>
                <a:lnTo>
                  <a:pt x="1296000" y="1296000"/>
                </a:lnTo>
                <a:lnTo>
                  <a:pt x="648000" y="1296000"/>
                </a:lnTo>
                <a:close/>
                <a:moveTo>
                  <a:pt x="1296000" y="0"/>
                </a:moveTo>
                <a:lnTo>
                  <a:pt x="1944000" y="0"/>
                </a:lnTo>
                <a:lnTo>
                  <a:pt x="1944000" y="1587"/>
                </a:lnTo>
                <a:lnTo>
                  <a:pt x="5108114" y="1587"/>
                </a:lnTo>
                <a:lnTo>
                  <a:pt x="5108114" y="5143500"/>
                </a:lnTo>
                <a:lnTo>
                  <a:pt x="1944000" y="5143500"/>
                </a:lnTo>
                <a:lnTo>
                  <a:pt x="1944000" y="1944000"/>
                </a:lnTo>
                <a:lnTo>
                  <a:pt x="1296000" y="1944000"/>
                </a:lnTo>
                <a:lnTo>
                  <a:pt x="1296000" y="1296000"/>
                </a:lnTo>
                <a:lnTo>
                  <a:pt x="1944000" y="1296000"/>
                </a:lnTo>
                <a:lnTo>
                  <a:pt x="1944000" y="648000"/>
                </a:lnTo>
                <a:lnTo>
                  <a:pt x="1296000" y="648000"/>
                </a:lnTo>
                <a:close/>
                <a:moveTo>
                  <a:pt x="0" y="0"/>
                </a:moveTo>
                <a:lnTo>
                  <a:pt x="648000" y="0"/>
                </a:lnTo>
                <a:lnTo>
                  <a:pt x="648000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marR="0" indent="0" algn="l" defTabSz="1371417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kumimoji="1" lang="en-US" altLang="ja-JP" dirty="0"/>
              <a:t>                                      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5707917" y="1311492"/>
            <a:ext cx="4085423" cy="74703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5707917" y="2278743"/>
            <a:ext cx="4085423" cy="1596571"/>
          </a:xfrm>
        </p:spPr>
        <p:txBody>
          <a:bodyPr anchor="t"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9561338" y="6706620"/>
            <a:ext cx="4743952" cy="2012497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118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30" grpId="0" animBg="1"/>
      <p:bldP spid="14" grpId="0" animBg="1"/>
      <p:bldP spid="31" grpId="0" animBg="1"/>
      <p:bldP spid="32" grpId="0" animBg="1"/>
      <p:bldP spid="3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y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617200" cy="25704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7310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2614271" y="0"/>
            <a:ext cx="2617200" cy="2570400"/>
          </a:xfrm>
          <a:solidFill>
            <a:schemeClr val="accent6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2614271" y="25731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5224006" y="0"/>
            <a:ext cx="2617200" cy="25704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5224006" y="25731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5224006" y="5143500"/>
            <a:ext cx="2617200" cy="25704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0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5224006" y="77166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7833741" y="7716600"/>
            <a:ext cx="2617200" cy="2570400"/>
          </a:xfrm>
          <a:solidFill>
            <a:schemeClr val="accent5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10443476" y="771660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13053211" y="0"/>
            <a:ext cx="2617200" cy="2570400"/>
          </a:xfrm>
          <a:solidFill>
            <a:schemeClr val="accent4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4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13053211" y="2573100"/>
            <a:ext cx="2617200" cy="2570400"/>
          </a:xfrm>
          <a:solidFill>
            <a:schemeClr val="accent3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13053211" y="7716600"/>
            <a:ext cx="2617200" cy="2570400"/>
          </a:xfrm>
          <a:solidFill>
            <a:schemeClr val="accent6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15662949" y="0"/>
            <a:ext cx="2617200" cy="25704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7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15662949" y="2573100"/>
            <a:ext cx="2617200" cy="2570400"/>
          </a:xfrm>
          <a:solidFill>
            <a:schemeClr val="accent6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15662949" y="7716600"/>
            <a:ext cx="2617200" cy="2570400"/>
          </a:xfrm>
          <a:solidFill>
            <a:schemeClr val="accent2"/>
          </a:solidFill>
        </p:spPr>
        <p:txBody>
          <a:bodyPr/>
          <a:lstStyle>
            <a:lvl1pPr marL="0" marR="0" indent="0" algn="l" defTabSz="163275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9" name="図プレースホルダー 69"/>
          <p:cNvSpPr>
            <a:spLocks noGrp="1"/>
          </p:cNvSpPr>
          <p:nvPr>
            <p:ph type="pic" sz="quarter" idx="39" hasCustomPrompt="1"/>
          </p:nvPr>
        </p:nvSpPr>
        <p:spPr>
          <a:xfrm>
            <a:off x="1" y="5143500"/>
            <a:ext cx="5223600" cy="51435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0" name="図プレースホルダー 69"/>
          <p:cNvSpPr>
            <a:spLocks noGrp="1"/>
          </p:cNvSpPr>
          <p:nvPr>
            <p:ph type="pic" sz="quarter" idx="40" hasCustomPrompt="1"/>
          </p:nvPr>
        </p:nvSpPr>
        <p:spPr>
          <a:xfrm>
            <a:off x="7833741" y="0"/>
            <a:ext cx="5223600" cy="51435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grpSp>
        <p:nvGrpSpPr>
          <p:cNvPr id="21" name="グループ化 20"/>
          <p:cNvGrpSpPr/>
          <p:nvPr userDrawn="1"/>
        </p:nvGrpSpPr>
        <p:grpSpPr>
          <a:xfrm>
            <a:off x="11954525" y="6247404"/>
            <a:ext cx="1940630" cy="72008"/>
            <a:chOff x="6119664" y="3270498"/>
            <a:chExt cx="1940630" cy="72008"/>
          </a:xfrm>
        </p:grpSpPr>
        <p:sp>
          <p:nvSpPr>
            <p:cNvPr id="22" name="正方形/長方形 21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8651909" y="6411535"/>
            <a:ext cx="8545863" cy="1024273"/>
          </a:xfrm>
        </p:spPr>
        <p:txBody>
          <a:bodyPr>
            <a:normAutofit/>
          </a:bodyPr>
          <a:lstStyle>
            <a:lvl1pPr algn="ctr"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8651909" y="5408249"/>
            <a:ext cx="8545863" cy="7470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0813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0" y="0"/>
            <a:ext cx="9144000" cy="10285413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0222372" y="1103086"/>
            <a:ext cx="6987257" cy="3849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22372" y="5274171"/>
            <a:ext cx="6987257" cy="4014208"/>
          </a:xfrm>
        </p:spPr>
        <p:txBody>
          <a:bodyPr>
            <a:normAutofit/>
          </a:bodyPr>
          <a:lstStyle>
            <a:lvl1pPr marL="342900" indent="-342900" algn="l">
              <a:spcBef>
                <a:spcPts val="1200"/>
              </a:spcBef>
              <a:buFont typeface="Wingdings" panose="05000000000000000000" pitchFamily="2" charset="2"/>
              <a:buChar char="n"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8496000" y="9637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7848000" y="8989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8496000" y="8341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7200000" y="9637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349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&amp; 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9144000" cy="10285413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078372" y="349200"/>
            <a:ext cx="6987257" cy="12816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1932558" y="3196258"/>
            <a:ext cx="6133071" cy="1383302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Font typeface="Wingdings" panose="05000000000000000000" pitchFamily="2" charset="2"/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1190666" y="2620662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932558" y="2636245"/>
            <a:ext cx="6133072" cy="61441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932558" y="5233988"/>
            <a:ext cx="6133071" cy="1383302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Font typeface="Wingdings" panose="05000000000000000000" pitchFamily="2" charset="2"/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1190666" y="4658392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932558" y="4673975"/>
            <a:ext cx="6133072" cy="61441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932557" y="7266664"/>
            <a:ext cx="6133071" cy="1383302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Font typeface="Wingdings" panose="05000000000000000000" pitchFamily="2" charset="2"/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図プレースホルダー 25"/>
          <p:cNvSpPr>
            <a:spLocks noGrp="1"/>
          </p:cNvSpPr>
          <p:nvPr>
            <p:ph type="pic" sz="quarter" idx="22" hasCustomPrompt="1"/>
          </p:nvPr>
        </p:nvSpPr>
        <p:spPr>
          <a:xfrm>
            <a:off x="1190665" y="6691068"/>
            <a:ext cx="630000" cy="63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932557" y="6706651"/>
            <a:ext cx="6133072" cy="61441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0440000" y="9637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9792000" y="8989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0" y="8341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0" y="9637413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754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5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5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15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650"/>
                            </p:stCondLst>
                            <p:childTnLst>
                              <p:par>
                                <p:cTn id="7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1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&amp; 2 Headings,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543550"/>
            <a:ext cx="18288000" cy="4741863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91550"/>
            <a:ext cx="7995938" cy="332898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1296000" y="4895550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648000" y="4247550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3599550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0" y="4895550"/>
            <a:ext cx="648000" cy="64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0" y="6751563"/>
            <a:ext cx="7972425" cy="1040187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Font typeface="Wingdings" panose="05000000000000000000" pitchFamily="2" charset="2"/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0" y="6191550"/>
            <a:ext cx="7972426" cy="61441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9144000" y="8480350"/>
            <a:ext cx="7972425" cy="1040187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Font typeface="Wingdings" panose="05000000000000000000" pitchFamily="2" charset="2"/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9144000" y="7920337"/>
            <a:ext cx="7972426" cy="61441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686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150"/>
                            </p:stCondLst>
                            <p:childTnLst>
                              <p:par>
                                <p:cTn id="4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541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831206" y="757239"/>
            <a:ext cx="16625588" cy="278606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092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322095" y="3821588"/>
            <a:ext cx="13643811" cy="3568017"/>
          </a:xfrm>
        </p:spPr>
        <p:txBody>
          <a:bodyPr anchor="ctr">
            <a:normAutofit/>
          </a:bodyPr>
          <a:lstStyle>
            <a:lvl1pPr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382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im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840438" y="4394881"/>
            <a:ext cx="6607123" cy="747032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840438" y="5141912"/>
            <a:ext cx="6607123" cy="2012497"/>
          </a:xfrm>
        </p:spPr>
        <p:txBody>
          <a:bodyPr anchor="t">
            <a:normAutofit/>
          </a:bodyPr>
          <a:lstStyle>
            <a:lvl1pPr algn="ctr">
              <a:spcBef>
                <a:spcPts val="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8524377" y="2908981"/>
            <a:ext cx="1239243" cy="1239243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6486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547257" y="1582057"/>
            <a:ext cx="13193486" cy="319813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286020" y="5141913"/>
            <a:ext cx="7347351" cy="4581526"/>
          </a:xfrm>
        </p:spPr>
        <p:txBody>
          <a:bodyPr anchor="t">
            <a:normAutofit/>
          </a:bodyPr>
          <a:lstStyle>
            <a:lvl1pPr algn="l">
              <a:spcBef>
                <a:spcPts val="120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" name="正方形/長方形 1"/>
          <p:cNvSpPr/>
          <p:nvPr userDrawn="1"/>
        </p:nvSpPr>
        <p:spPr>
          <a:xfrm>
            <a:off x="8496000" y="5299325"/>
            <a:ext cx="648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7848000" y="5985049"/>
            <a:ext cx="648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55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6" grpId="0" animBg="1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332434" y="3274899"/>
            <a:ext cx="13623132" cy="3735614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588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6"/>
          <p:cNvSpPr>
            <a:spLocks noGrp="1"/>
          </p:cNvSpPr>
          <p:nvPr>
            <p:ph type="pic" sz="quarter" idx="12" hasCustomPrompt="1"/>
          </p:nvPr>
        </p:nvSpPr>
        <p:spPr>
          <a:xfrm>
            <a:off x="3300413" y="2655321"/>
            <a:ext cx="4973183" cy="4973183"/>
          </a:xfrm>
          <a:solidFill>
            <a:schemeClr val="bg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72499" y="2655321"/>
            <a:ext cx="7339693" cy="7796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19048" y="3754891"/>
            <a:ext cx="6400802" cy="987425"/>
          </a:xfrm>
        </p:spPr>
        <p:txBody>
          <a:bodyPr anchor="ctr">
            <a:normAutofit/>
          </a:bodyPr>
          <a:lstStyle>
            <a:lvl1pPr algn="l">
              <a:spcBef>
                <a:spcPts val="1200"/>
              </a:spcBef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8572499" y="5686425"/>
            <a:ext cx="7347351" cy="1942079"/>
          </a:xfrm>
        </p:spPr>
        <p:txBody>
          <a:bodyPr anchor="b">
            <a:normAutofit/>
          </a:bodyPr>
          <a:lstStyle>
            <a:lvl1pPr marL="342900" indent="-342900" algn="l">
              <a:spcBef>
                <a:spcPts val="0"/>
              </a:spcBef>
              <a:buFont typeface="Wingdings" panose="05000000000000000000" pitchFamily="2" charset="2"/>
              <a:buChar char="n"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8572499" y="3819186"/>
            <a:ext cx="858836" cy="858836"/>
          </a:xfrm>
        </p:spPr>
        <p:txBody>
          <a:bodyPr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348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  <p:extLst>
    <p:ext uri="{DCECCB84-F9BA-43D5-87BE-67443E8EF086}">
      <p15:sldGuideLst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4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図プレースホルダー 26"/>
          <p:cNvSpPr>
            <a:spLocks noGrp="1"/>
          </p:cNvSpPr>
          <p:nvPr>
            <p:ph type="pic" sz="quarter" idx="32" hasCustomPrompt="1"/>
          </p:nvPr>
        </p:nvSpPr>
        <p:spPr>
          <a:xfrm>
            <a:off x="0" y="0"/>
            <a:ext cx="9144000" cy="1028541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6" name="テキスト プレースホルダー 60"/>
          <p:cNvSpPr>
            <a:spLocks noGrp="1"/>
          </p:cNvSpPr>
          <p:nvPr>
            <p:ph type="body" sz="quarter" idx="25" hasCustomPrompt="1"/>
          </p:nvPr>
        </p:nvSpPr>
        <p:spPr>
          <a:xfrm>
            <a:off x="8583647" y="2478585"/>
            <a:ext cx="1137600" cy="1137600"/>
          </a:xfr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9864171" y="2984726"/>
            <a:ext cx="7246697" cy="865983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9864171" y="2430198"/>
            <a:ext cx="724669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1" name="テキスト プレースホルダー 60"/>
          <p:cNvSpPr>
            <a:spLocks noGrp="1"/>
          </p:cNvSpPr>
          <p:nvPr>
            <p:ph type="body" sz="quarter" idx="33" hasCustomPrompt="1"/>
          </p:nvPr>
        </p:nvSpPr>
        <p:spPr>
          <a:xfrm>
            <a:off x="8583647" y="4196976"/>
            <a:ext cx="1137600" cy="1137600"/>
          </a:xfr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34" hasCustomPrompt="1"/>
          </p:nvPr>
        </p:nvSpPr>
        <p:spPr>
          <a:xfrm>
            <a:off x="9864171" y="4722200"/>
            <a:ext cx="7246697" cy="865983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35" hasCustomPrompt="1"/>
          </p:nvPr>
        </p:nvSpPr>
        <p:spPr>
          <a:xfrm>
            <a:off x="9864171" y="4167672"/>
            <a:ext cx="724669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テキスト プレースホルダー 60"/>
          <p:cNvSpPr>
            <a:spLocks noGrp="1"/>
          </p:cNvSpPr>
          <p:nvPr>
            <p:ph type="body" sz="quarter" idx="36" hasCustomPrompt="1"/>
          </p:nvPr>
        </p:nvSpPr>
        <p:spPr>
          <a:xfrm>
            <a:off x="8583647" y="5886324"/>
            <a:ext cx="1137600" cy="1137600"/>
          </a:xfr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37" hasCustomPrompt="1"/>
          </p:nvPr>
        </p:nvSpPr>
        <p:spPr>
          <a:xfrm>
            <a:off x="9864171" y="6411548"/>
            <a:ext cx="7246697" cy="865983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38" hasCustomPrompt="1"/>
          </p:nvPr>
        </p:nvSpPr>
        <p:spPr>
          <a:xfrm>
            <a:off x="9864171" y="5857020"/>
            <a:ext cx="724669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テキスト プレースホルダー 60"/>
          <p:cNvSpPr>
            <a:spLocks noGrp="1"/>
          </p:cNvSpPr>
          <p:nvPr>
            <p:ph type="body" sz="quarter" idx="39" hasCustomPrompt="1"/>
          </p:nvPr>
        </p:nvSpPr>
        <p:spPr>
          <a:xfrm>
            <a:off x="8583647" y="7575672"/>
            <a:ext cx="1137600" cy="1137600"/>
          </a:xfr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40" hasCustomPrompt="1"/>
          </p:nvPr>
        </p:nvSpPr>
        <p:spPr>
          <a:xfrm>
            <a:off x="9864171" y="8100896"/>
            <a:ext cx="7246697" cy="865983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41" hasCustomPrompt="1"/>
          </p:nvPr>
        </p:nvSpPr>
        <p:spPr>
          <a:xfrm>
            <a:off x="9864171" y="7546368"/>
            <a:ext cx="724669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42" hasCustomPrompt="1"/>
          </p:nvPr>
        </p:nvSpPr>
        <p:spPr>
          <a:xfrm>
            <a:off x="8596315" y="2614394"/>
            <a:ext cx="1112265" cy="8659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43" hasCustomPrompt="1"/>
          </p:nvPr>
        </p:nvSpPr>
        <p:spPr>
          <a:xfrm>
            <a:off x="8596315" y="4332785"/>
            <a:ext cx="1112265" cy="8659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  <p:sp>
        <p:nvSpPr>
          <p:cNvPr id="48" name="テキスト プレースホルダー 12"/>
          <p:cNvSpPr>
            <a:spLocks noGrp="1"/>
          </p:cNvSpPr>
          <p:nvPr>
            <p:ph type="body" sz="quarter" idx="44" hasCustomPrompt="1"/>
          </p:nvPr>
        </p:nvSpPr>
        <p:spPr>
          <a:xfrm>
            <a:off x="8596315" y="6022133"/>
            <a:ext cx="1112265" cy="8659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  <p:sp>
        <p:nvSpPr>
          <p:cNvPr id="50" name="テキスト プレースホルダー 12"/>
          <p:cNvSpPr>
            <a:spLocks noGrp="1"/>
          </p:cNvSpPr>
          <p:nvPr>
            <p:ph type="body" sz="quarter" idx="45" hasCustomPrompt="1"/>
          </p:nvPr>
        </p:nvSpPr>
        <p:spPr>
          <a:xfrm>
            <a:off x="8596315" y="7711481"/>
            <a:ext cx="1112265" cy="86598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89937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00"/>
                            </p:stCondLst>
                            <p:childTnLst>
                              <p:par>
                                <p:cTn id="4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00"/>
                            </p:stCondLst>
                            <p:childTnLst>
                              <p:par>
                                <p:cTn id="6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6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2 Headings,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5" name="図プレースホルダー 24"/>
          <p:cNvSpPr>
            <a:spLocks noGrp="1"/>
          </p:cNvSpPr>
          <p:nvPr>
            <p:ph type="pic" sz="quarter" idx="36" hasCustomPrompt="1"/>
          </p:nvPr>
        </p:nvSpPr>
        <p:spPr>
          <a:xfrm>
            <a:off x="0" y="0"/>
            <a:ext cx="11088000" cy="10285413"/>
          </a:xfrm>
          <a:custGeom>
            <a:avLst/>
            <a:gdLst>
              <a:gd name="connsiteX0" fmla="*/ 10440000 w 11088000"/>
              <a:gd name="connsiteY0" fmla="*/ 9637413 h 10285413"/>
              <a:gd name="connsiteX1" fmla="*/ 11088000 w 11088000"/>
              <a:gd name="connsiteY1" fmla="*/ 9637413 h 10285413"/>
              <a:gd name="connsiteX2" fmla="*/ 11088000 w 11088000"/>
              <a:gd name="connsiteY2" fmla="*/ 10285413 h 10285413"/>
              <a:gd name="connsiteX3" fmla="*/ 10440000 w 11088000"/>
              <a:gd name="connsiteY3" fmla="*/ 10285413 h 10285413"/>
              <a:gd name="connsiteX4" fmla="*/ 9792000 w 11088000"/>
              <a:gd name="connsiteY4" fmla="*/ 8989413 h 10285413"/>
              <a:gd name="connsiteX5" fmla="*/ 10440000 w 11088000"/>
              <a:gd name="connsiteY5" fmla="*/ 8989413 h 10285413"/>
              <a:gd name="connsiteX6" fmla="*/ 10440000 w 11088000"/>
              <a:gd name="connsiteY6" fmla="*/ 9637413 h 10285413"/>
              <a:gd name="connsiteX7" fmla="*/ 9792000 w 11088000"/>
              <a:gd name="connsiteY7" fmla="*/ 9637413 h 10285413"/>
              <a:gd name="connsiteX8" fmla="*/ 0 w 11088000"/>
              <a:gd name="connsiteY8" fmla="*/ 0 h 10285413"/>
              <a:gd name="connsiteX9" fmla="*/ 9144000 w 11088000"/>
              <a:gd name="connsiteY9" fmla="*/ 0 h 10285413"/>
              <a:gd name="connsiteX10" fmla="*/ 9144000 w 11088000"/>
              <a:gd name="connsiteY10" fmla="*/ 8341413 h 10285413"/>
              <a:gd name="connsiteX11" fmla="*/ 9791447 w 11088000"/>
              <a:gd name="connsiteY11" fmla="*/ 8341413 h 10285413"/>
              <a:gd name="connsiteX12" fmla="*/ 9791447 w 11088000"/>
              <a:gd name="connsiteY12" fmla="*/ 8989413 h 10285413"/>
              <a:gd name="connsiteX13" fmla="*/ 9144000 w 11088000"/>
              <a:gd name="connsiteY13" fmla="*/ 8989413 h 10285413"/>
              <a:gd name="connsiteX14" fmla="*/ 9144000 w 11088000"/>
              <a:gd name="connsiteY14" fmla="*/ 9637413 h 10285413"/>
              <a:gd name="connsiteX15" fmla="*/ 9792000 w 11088000"/>
              <a:gd name="connsiteY15" fmla="*/ 9637413 h 10285413"/>
              <a:gd name="connsiteX16" fmla="*/ 9792000 w 11088000"/>
              <a:gd name="connsiteY16" fmla="*/ 10285413 h 10285413"/>
              <a:gd name="connsiteX17" fmla="*/ 9144000 w 11088000"/>
              <a:gd name="connsiteY17" fmla="*/ 10285413 h 10285413"/>
              <a:gd name="connsiteX18" fmla="*/ 0 w 11088000"/>
              <a:gd name="connsiteY18" fmla="*/ 10285413 h 1028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88000" h="10285413">
                <a:moveTo>
                  <a:pt x="10440000" y="9637413"/>
                </a:moveTo>
                <a:lnTo>
                  <a:pt x="11088000" y="9637413"/>
                </a:lnTo>
                <a:lnTo>
                  <a:pt x="11088000" y="10285413"/>
                </a:lnTo>
                <a:lnTo>
                  <a:pt x="10440000" y="10285413"/>
                </a:lnTo>
                <a:close/>
                <a:moveTo>
                  <a:pt x="9792000" y="8989413"/>
                </a:moveTo>
                <a:lnTo>
                  <a:pt x="10440000" y="8989413"/>
                </a:lnTo>
                <a:lnTo>
                  <a:pt x="10440000" y="9637413"/>
                </a:lnTo>
                <a:lnTo>
                  <a:pt x="9792000" y="9637413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8341413"/>
                </a:lnTo>
                <a:lnTo>
                  <a:pt x="9791447" y="8341413"/>
                </a:lnTo>
                <a:lnTo>
                  <a:pt x="9791447" y="8989413"/>
                </a:lnTo>
                <a:lnTo>
                  <a:pt x="9144000" y="8989413"/>
                </a:lnTo>
                <a:lnTo>
                  <a:pt x="9144000" y="9637413"/>
                </a:lnTo>
                <a:lnTo>
                  <a:pt x="9792000" y="9637413"/>
                </a:lnTo>
                <a:lnTo>
                  <a:pt x="9792000" y="10285413"/>
                </a:lnTo>
                <a:lnTo>
                  <a:pt x="9144000" y="10285413"/>
                </a:lnTo>
                <a:lnTo>
                  <a:pt x="0" y="1028541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9467447" y="3294823"/>
            <a:ext cx="8361787" cy="1716691"/>
          </a:xfrm>
        </p:spPr>
        <p:txBody>
          <a:bodyPr>
            <a:normAutofit/>
          </a:bodyPr>
          <a:lstStyle>
            <a:lvl1pPr marL="342900" indent="-342900" algn="l">
              <a:spcBef>
                <a:spcPts val="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9467447" y="2353628"/>
            <a:ext cx="836178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9572871" y="3070668"/>
            <a:ext cx="1827899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プレースホルダー 12"/>
          <p:cNvSpPr>
            <a:spLocks noGrp="1"/>
          </p:cNvSpPr>
          <p:nvPr>
            <p:ph type="body" sz="quarter" idx="44" hasCustomPrompt="1"/>
          </p:nvPr>
        </p:nvSpPr>
        <p:spPr>
          <a:xfrm>
            <a:off x="9467447" y="6349412"/>
            <a:ext cx="8361787" cy="1716691"/>
          </a:xfrm>
        </p:spPr>
        <p:txBody>
          <a:bodyPr>
            <a:normAutofit/>
          </a:bodyPr>
          <a:lstStyle>
            <a:lvl1pPr marL="342900" indent="-342900" algn="l">
              <a:spcBef>
                <a:spcPts val="0"/>
              </a:spcBef>
              <a:buFont typeface="Wingdings" panose="05000000000000000000" pitchFamily="2" charset="2"/>
              <a:buChar char="n"/>
              <a:defRPr sz="20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45" hasCustomPrompt="1"/>
          </p:nvPr>
        </p:nvSpPr>
        <p:spPr>
          <a:xfrm>
            <a:off x="9467447" y="5408217"/>
            <a:ext cx="8361787" cy="7470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9572871" y="6125257"/>
            <a:ext cx="1827899" cy="720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93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8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213" y="348343"/>
            <a:ext cx="17336022" cy="128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213" y="2041742"/>
            <a:ext cx="17336022" cy="7222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82811"/>
            <a:ext cx="61722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110868" y="9600055"/>
            <a:ext cx="1176775" cy="4890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正方形/長方形 3"/>
          <p:cNvSpPr/>
          <p:nvPr userDrawn="1"/>
        </p:nvSpPr>
        <p:spPr>
          <a:xfrm>
            <a:off x="8184004" y="1543675"/>
            <a:ext cx="64807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8819376" y="1543675"/>
            <a:ext cx="64807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9455924" y="1543675"/>
            <a:ext cx="64807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 userDrawn="1"/>
        </p:nvSpPr>
        <p:spPr>
          <a:xfrm>
            <a:off x="17157699" y="9516491"/>
            <a:ext cx="1129945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27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35" r:id="rId2"/>
    <p:sldLayoutId id="2147483708" r:id="rId3"/>
    <p:sldLayoutId id="2147483709" r:id="rId4"/>
    <p:sldLayoutId id="2147483710" r:id="rId5"/>
    <p:sldLayoutId id="2147483798" r:id="rId6"/>
    <p:sldLayoutId id="2147483745" r:id="rId7"/>
    <p:sldLayoutId id="2147483755" r:id="rId8"/>
    <p:sldLayoutId id="2147483715" r:id="rId9"/>
    <p:sldLayoutId id="2147483716" r:id="rId10"/>
    <p:sldLayoutId id="2147483805" r:id="rId11"/>
    <p:sldLayoutId id="2147483724" r:id="rId12"/>
    <p:sldLayoutId id="2147483756" r:id="rId13"/>
    <p:sldLayoutId id="2147483742" r:id="rId14"/>
    <p:sldLayoutId id="2147483757" r:id="rId15"/>
    <p:sldLayoutId id="2147483736" r:id="rId16"/>
    <p:sldLayoutId id="2147483761" r:id="rId17"/>
    <p:sldLayoutId id="2147483737" r:id="rId18"/>
    <p:sldLayoutId id="2147483759" r:id="rId19"/>
    <p:sldLayoutId id="2147483746" r:id="rId20"/>
    <p:sldLayoutId id="2147483758" r:id="rId21"/>
    <p:sldLayoutId id="2147483754" r:id="rId22"/>
    <p:sldLayoutId id="2147483731" r:id="rId23"/>
    <p:sldLayoutId id="2147483765" r:id="rId24"/>
    <p:sldLayoutId id="2147483766" r:id="rId25"/>
    <p:sldLayoutId id="2147483782" r:id="rId26"/>
    <p:sldLayoutId id="2147483792" r:id="rId27"/>
    <p:sldLayoutId id="2147483763" r:id="rId28"/>
    <p:sldLayoutId id="2147483775" r:id="rId29"/>
    <p:sldLayoutId id="2147483760" r:id="rId30"/>
    <p:sldLayoutId id="2147483762" r:id="rId31"/>
    <p:sldLayoutId id="2147483773" r:id="rId32"/>
    <p:sldLayoutId id="2147483777" r:id="rId33"/>
    <p:sldLayoutId id="2147483786" r:id="rId34"/>
    <p:sldLayoutId id="2147483787" r:id="rId35"/>
    <p:sldLayoutId id="2147483780" r:id="rId36"/>
    <p:sldLayoutId id="2147483783" r:id="rId37"/>
    <p:sldLayoutId id="2147483781" r:id="rId38"/>
    <p:sldLayoutId id="2147483785" r:id="rId39"/>
    <p:sldLayoutId id="2147483784" r:id="rId40"/>
    <p:sldLayoutId id="2147483791" r:id="rId41"/>
    <p:sldLayoutId id="2147483788" r:id="rId42"/>
    <p:sldLayoutId id="2147483789" r:id="rId43"/>
    <p:sldLayoutId id="2147483793" r:id="rId44"/>
    <p:sldLayoutId id="2147483794" r:id="rId45"/>
    <p:sldLayoutId id="2147483790" r:id="rId46"/>
    <p:sldLayoutId id="2147483796" r:id="rId47"/>
    <p:sldLayoutId id="2147483800" r:id="rId48"/>
    <p:sldLayoutId id="2147483801" r:id="rId49"/>
    <p:sldLayoutId id="2147483799" r:id="rId50"/>
    <p:sldLayoutId id="2147483803" r:id="rId51"/>
    <p:sldLayoutId id="2147483806" r:id="rId52"/>
    <p:sldLayoutId id="2147483751" r:id="rId53"/>
    <p:sldLayoutId id="2147483812" r:id="rId5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4" grpId="0" animBg="1"/>
      <p:bldP spid="8" grpId="0" animBg="1"/>
      <p:bldP spid="9" grpId="0" animBg="1"/>
      <p:bldP spid="19" grpId="0" animBg="1"/>
    </p:bldLst>
  </p:timing>
  <p:hf hdr="0" dt="0"/>
  <p:txStyles>
    <p:titleStyle>
      <a:lvl1pPr algn="ctr" defTabSz="1371417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371417" rtl="0" eaLnBrk="1" latinLnBrk="0" hangingPunct="1">
        <a:lnSpc>
          <a:spcPct val="130000"/>
        </a:lnSpc>
        <a:spcBef>
          <a:spcPts val="1200"/>
        </a:spcBef>
        <a:buFontTx/>
        <a:buNone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709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5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213" y="348343"/>
            <a:ext cx="17336022" cy="128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213" y="2041742"/>
            <a:ext cx="17336022" cy="7222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82811"/>
            <a:ext cx="61722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110868" y="9600055"/>
            <a:ext cx="1176775" cy="4890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17157699" y="9516491"/>
            <a:ext cx="1129945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00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30" r:id="rId2"/>
    <p:sldLayoutId id="2147483727" r:id="rId3"/>
    <p:sldLayoutId id="2147483733" r:id="rId4"/>
    <p:sldLayoutId id="2147483729" r:id="rId5"/>
    <p:sldLayoutId id="2147483732" r:id="rId6"/>
    <p:sldLayoutId id="2147483734" r:id="rId7"/>
    <p:sldLayoutId id="2147483752" r:id="rId8"/>
    <p:sldLayoutId id="2147483753" r:id="rId9"/>
    <p:sldLayoutId id="2147483750" r:id="rId10"/>
    <p:sldLayoutId id="2147483771" r:id="rId11"/>
    <p:sldLayoutId id="2147483772" r:id="rId12"/>
    <p:sldLayoutId id="2147483774" r:id="rId13"/>
    <p:sldLayoutId id="2147483776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</p:bldLst>
  </p:timing>
  <p:hf hdr="0" dt="0"/>
  <p:txStyles>
    <p:titleStyle>
      <a:lvl1pPr algn="ctr" defTabSz="1371417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371417" rtl="0" eaLnBrk="1" latinLnBrk="0" hangingPunct="1">
        <a:lnSpc>
          <a:spcPct val="130000"/>
        </a:lnSpc>
        <a:spcBef>
          <a:spcPts val="1200"/>
        </a:spcBef>
        <a:buFontTx/>
        <a:buNone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709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5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213" y="348343"/>
            <a:ext cx="17336022" cy="128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213" y="2041742"/>
            <a:ext cx="17336022" cy="7222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00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810" r:id="rId2"/>
    <p:sldLayoutId id="2147483809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68" r:id="rId10"/>
    <p:sldLayoutId id="2147483769" r:id="rId11"/>
    <p:sldLayoutId id="2147483778" r:id="rId12"/>
    <p:sldLayoutId id="2147483779" r:id="rId13"/>
    <p:sldLayoutId id="2147483802" r:id="rId14"/>
    <p:sldLayoutId id="2147483807" r:id="rId15"/>
    <p:sldLayoutId id="2147483811" r:id="rId16"/>
  </p:sldLayoutIdLst>
  <p:hf hdr="0" dt="0"/>
  <p:txStyles>
    <p:titleStyle>
      <a:lvl1pPr algn="ctr" defTabSz="1371417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371417" rtl="0" eaLnBrk="1" latinLnBrk="0" hangingPunct="1">
        <a:lnSpc>
          <a:spcPct val="130000"/>
        </a:lnSpc>
        <a:spcBef>
          <a:spcPts val="1200"/>
        </a:spcBef>
        <a:buFontTx/>
        <a:buNone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709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5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213" y="348343"/>
            <a:ext cx="17336022" cy="128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213" y="2041742"/>
            <a:ext cx="17336022" cy="7222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831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64" r:id="rId2"/>
    <p:sldLayoutId id="2147483804" r:id="rId3"/>
    <p:sldLayoutId id="2147483808" r:id="rId4"/>
  </p:sldLayoutIdLst>
  <p:hf hdr="0" dt="0"/>
  <p:txStyles>
    <p:titleStyle>
      <a:lvl1pPr algn="ctr" defTabSz="1371417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371417" rtl="0" eaLnBrk="1" latinLnBrk="0" hangingPunct="1">
        <a:lnSpc>
          <a:spcPct val="130000"/>
        </a:lnSpc>
        <a:spcBef>
          <a:spcPts val="1200"/>
        </a:spcBef>
        <a:buFontTx/>
        <a:buNone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709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5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7447" y="348343"/>
            <a:ext cx="8361787" cy="128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213" y="2041742"/>
            <a:ext cx="17336022" cy="7222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82811"/>
            <a:ext cx="61722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110868" y="9600055"/>
            <a:ext cx="1176775" cy="4890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fld id="{03EB59E2-90B9-4CD3-AC74-D672227E13C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正方形/長方形 3"/>
          <p:cNvSpPr/>
          <p:nvPr userDrawn="1"/>
        </p:nvSpPr>
        <p:spPr>
          <a:xfrm>
            <a:off x="9579668" y="1543675"/>
            <a:ext cx="648072" cy="72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0215040" y="1543675"/>
            <a:ext cx="648072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10851588" y="1543675"/>
            <a:ext cx="648072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 userDrawn="1"/>
        </p:nvSpPr>
        <p:spPr>
          <a:xfrm>
            <a:off x="17157699" y="9516491"/>
            <a:ext cx="1129945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15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67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4" grpId="0" animBg="1"/>
      <p:bldP spid="8" grpId="0" animBg="1"/>
      <p:bldP spid="9" grpId="0" animBg="1"/>
      <p:bldP spid="19" grpId="0" animBg="1"/>
    </p:bldLst>
  </p:timing>
  <p:hf hd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371417" rtl="0" eaLnBrk="1" latinLnBrk="0" hangingPunct="1">
        <a:lnSpc>
          <a:spcPct val="130000"/>
        </a:lnSpc>
        <a:spcBef>
          <a:spcPts val="1200"/>
        </a:spcBef>
        <a:buFontTx/>
        <a:buNone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709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5" indent="0" algn="l" defTabSz="1371417" rtl="0" eaLnBrk="1" latinLnBrk="0" hangingPunct="1">
        <a:lnSpc>
          <a:spcPct val="90000"/>
        </a:lnSpc>
        <a:spcBef>
          <a:spcPts val="75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39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18" Type="http://schemas.openxmlformats.org/officeDocument/2006/relationships/diagramLayout" Target="../diagrams/layout15.xml"/><Relationship Id="rId3" Type="http://schemas.openxmlformats.org/officeDocument/2006/relationships/diagramLayout" Target="../diagrams/layout12.xml"/><Relationship Id="rId21" Type="http://schemas.microsoft.com/office/2007/relationships/diagramDrawing" Target="../diagrams/drawing15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17" Type="http://schemas.openxmlformats.org/officeDocument/2006/relationships/diagramData" Target="../diagrams/data15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20" Type="http://schemas.openxmlformats.org/officeDocument/2006/relationships/diagramColors" Target="../diagrams/colors1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19" Type="http://schemas.openxmlformats.org/officeDocument/2006/relationships/diagramQuickStyle" Target="../diagrams/quickStyle15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475989" y="3749408"/>
            <a:ext cx="17336022" cy="3062672"/>
          </a:xfrm>
        </p:spPr>
        <p:txBody>
          <a:bodyPr>
            <a:normAutofit/>
          </a:bodyPr>
          <a:lstStyle/>
          <a:p>
            <a:r>
              <a:rPr lang="en-US" sz="4000" b="1" dirty="0"/>
              <a:t>GRAMMAIRE DE LA LANGUE</a:t>
            </a:r>
            <a:r>
              <a:rPr lang="en-US" sz="4000" dirty="0"/>
              <a:t> </a:t>
            </a:r>
            <a:r>
              <a:rPr lang="en-US" sz="4000" b="1" dirty="0"/>
              <a:t>FRANÇAISE</a:t>
            </a:r>
            <a:r>
              <a:rPr lang="en-US" sz="4000" dirty="0"/>
              <a:t> </a:t>
            </a:r>
            <a:br>
              <a:rPr lang="en-US" sz="9600" dirty="0"/>
            </a:br>
            <a:r>
              <a:rPr kumimoji="1" lang="en-US" altLang="ja-JP" sz="14900" b="1" dirty="0">
                <a:latin typeface="Aldhabi" panose="01000000000000000000" pitchFamily="2" charset="-78"/>
                <a:cs typeface="Aldhabi" panose="01000000000000000000" pitchFamily="2" charset="-78"/>
              </a:rPr>
              <a:t>LE NOM</a:t>
            </a:r>
            <a:endParaRPr kumimoji="1" lang="ja-JP" altLang="en-US" sz="14900" b="1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1565487" y="6065048"/>
            <a:ext cx="11887200" cy="747032"/>
          </a:xfrm>
        </p:spPr>
        <p:txBody>
          <a:bodyPr/>
          <a:lstStyle/>
          <a:p>
            <a:pPr algn="l"/>
            <a:r>
              <a:rPr kumimoji="1" lang="en-US" altLang="ja-JP" sz="3200" b="1" dirty="0" err="1">
                <a:solidFill>
                  <a:schemeClr val="accent3"/>
                </a:solidFill>
              </a:rPr>
              <a:t>Réalisé</a:t>
            </a:r>
            <a:r>
              <a:rPr kumimoji="1" lang="en-US" altLang="ja-JP" sz="3200" b="1" dirty="0">
                <a:solidFill>
                  <a:schemeClr val="accent3"/>
                </a:solidFill>
              </a:rPr>
              <a:t> par : </a:t>
            </a:r>
            <a:endParaRPr kumimoji="1" lang="en-US" altLang="ja-JP" sz="3600" b="1" dirty="0">
              <a:solidFill>
                <a:schemeClr val="accent3"/>
              </a:solidFill>
            </a:endParaRPr>
          </a:p>
          <a:p>
            <a:pPr algn="l"/>
            <a:r>
              <a:rPr kumimoji="1" lang="en-US" altLang="ja-JP" sz="3200" b="1" dirty="0" err="1"/>
              <a:t>Fadoua</a:t>
            </a:r>
            <a:r>
              <a:rPr kumimoji="1" lang="en-US" altLang="ja-JP" sz="3200" b="1" dirty="0"/>
              <a:t>  ALLALI </a:t>
            </a:r>
          </a:p>
          <a:p>
            <a:pPr algn="l"/>
            <a:r>
              <a:rPr kumimoji="1" lang="en-US" altLang="ja-JP" sz="3200" b="1" dirty="0" err="1"/>
              <a:t>Souad</a:t>
            </a:r>
            <a:r>
              <a:rPr kumimoji="1" lang="en-US" altLang="ja-JP" sz="3200" b="1" dirty="0"/>
              <a:t>  EZAARI</a:t>
            </a:r>
          </a:p>
          <a:p>
            <a:pPr algn="l"/>
            <a:r>
              <a:rPr kumimoji="1" lang="en-US" altLang="ja-JP" sz="3200" b="1" dirty="0" err="1"/>
              <a:t>Salima</a:t>
            </a:r>
            <a:r>
              <a:rPr kumimoji="1" lang="en-US" altLang="ja-JP" sz="3200" b="1" dirty="0"/>
              <a:t> AZZAOUI</a:t>
            </a:r>
          </a:p>
          <a:p>
            <a:pPr algn="l"/>
            <a:r>
              <a:rPr kumimoji="1" lang="fr-FR" altLang="ja-JP" sz="3200" b="1" dirty="0" err="1"/>
              <a:t>Mohssin</a:t>
            </a:r>
            <a:r>
              <a:rPr kumimoji="1" lang="fr-FR" altLang="ja-JP" sz="3200" b="1" dirty="0"/>
              <a:t> HAMMADI</a:t>
            </a:r>
          </a:p>
          <a:p>
            <a:pPr algn="l"/>
            <a:r>
              <a:rPr kumimoji="1" lang="fr-FR" altLang="ja-JP" sz="3200" b="1" dirty="0"/>
              <a:t>Mohamed Amine ELMARZOUQI</a:t>
            </a:r>
            <a:endParaRPr kumimoji="1" lang="ja-JP" altLang="en-US" sz="3200" b="1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13268527" y="6065048"/>
            <a:ext cx="5535038" cy="1889427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3200" b="1" dirty="0" err="1">
                <a:solidFill>
                  <a:schemeClr val="accent3"/>
                </a:solidFill>
                <a:latin typeface="Ubuntu Medium" panose="020B0604030602030204" pitchFamily="34" charset="0"/>
              </a:rPr>
              <a:t>Encadré</a:t>
            </a:r>
            <a:r>
              <a:rPr kumimoji="1" lang="en-US" altLang="ja-JP" sz="3200" b="1" dirty="0">
                <a:solidFill>
                  <a:schemeClr val="accent3"/>
                </a:solidFill>
                <a:latin typeface="Ubuntu Medium" panose="020B0604030602030204" pitchFamily="34" charset="0"/>
              </a:rPr>
              <a:t> par :</a:t>
            </a:r>
          </a:p>
          <a:p>
            <a:pPr algn="l"/>
            <a:r>
              <a:rPr kumimoji="1" lang="fr-FR" altLang="ja-JP" sz="4000" b="1" dirty="0" err="1">
                <a:solidFill>
                  <a:schemeClr val="tx2"/>
                </a:solidFill>
                <a:latin typeface="Ubuntu Medium" panose="020B0604030602030204" pitchFamily="34" charset="0"/>
              </a:rPr>
              <a:t>Pr.F.HAMOUTI</a:t>
            </a:r>
            <a:endParaRPr kumimoji="1" lang="ja-JP" altLang="en-US" sz="4000" b="1" dirty="0">
              <a:solidFill>
                <a:schemeClr val="tx2"/>
              </a:solidFill>
              <a:latin typeface="Ubuntu Medium" panose="020B0604030602030204" pitchFamily="34" charset="0"/>
            </a:endParaRPr>
          </a:p>
        </p:txBody>
      </p:sp>
      <p:pic>
        <p:nvPicPr>
          <p:cNvPr id="10" name="Picture 9" descr="المركز الجهوي لمهن التربية والتكوين لجهة الشرق">
            <a:extLst>
              <a:ext uri="{FF2B5EF4-FFF2-40B4-BE49-F238E27FC236}">
                <a16:creationId xmlns:a16="http://schemas.microsoft.com/office/drawing/2014/main" id="{6ED85AC5-1F03-4CEA-9113-A76F42BDD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275" y="238102"/>
            <a:ext cx="12257450" cy="2368911"/>
          </a:xfrm>
          <a:prstGeom prst="rect">
            <a:avLst/>
          </a:prstGeom>
          <a:ln w="57150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792334-4B83-4763-B3C6-724E118F9824}"/>
              </a:ext>
            </a:extLst>
          </p:cNvPr>
          <p:cNvSpPr/>
          <p:nvPr/>
        </p:nvSpPr>
        <p:spPr>
          <a:xfrm>
            <a:off x="5836595" y="9569294"/>
            <a:ext cx="5700408" cy="564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fr-FR" sz="4800" b="1" dirty="0"/>
              <a:t>2019-2020</a:t>
            </a:r>
            <a:endParaRPr kumimoji="1" lang="en-US" sz="4800" b="1" dirty="0"/>
          </a:p>
        </p:txBody>
      </p:sp>
      <p:sp>
        <p:nvSpPr>
          <p:cNvPr id="6" name="Dodécagone 5">
            <a:extLst>
              <a:ext uri="{FF2B5EF4-FFF2-40B4-BE49-F238E27FC236}">
                <a16:creationId xmlns:a16="http://schemas.microsoft.com/office/drawing/2014/main" id="{4367FEB0-60C8-40FC-8A88-B58653C7622F}"/>
              </a:ext>
            </a:extLst>
          </p:cNvPr>
          <p:cNvSpPr/>
          <p:nvPr/>
        </p:nvSpPr>
        <p:spPr>
          <a:xfrm>
            <a:off x="475989" y="7140099"/>
            <a:ext cx="953311" cy="1050588"/>
          </a:xfrm>
          <a:prstGeom prst="dodec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fr-FR" sz="4000" b="1" dirty="0"/>
              <a:t>6</a:t>
            </a:r>
            <a:endParaRPr kumimoji="1"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1030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314">
        <p:fade/>
      </p:transition>
    </mc:Choice>
    <mc:Fallback xmlns="">
      <p:transition spd="med" advTm="9314">
        <p:fade/>
      </p:transition>
    </mc:Fallback>
  </mc:AlternateContent>
  <p:extLst>
    <p:ext uri="{E180D4A7-C9FB-4DFB-919C-405C955672EB}">
      <p14:showEvtLst xmlns:p14="http://schemas.microsoft.com/office/powerpoint/2010/main">
        <p14:playEvt time="7609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8"/>
          <p:cNvSpPr>
            <a:spLocks noGrp="1"/>
          </p:cNvSpPr>
          <p:nvPr>
            <p:ph type="title"/>
          </p:nvPr>
        </p:nvSpPr>
        <p:spPr>
          <a:xfrm>
            <a:off x="357016" y="-49862"/>
            <a:ext cx="17336022" cy="1871784"/>
          </a:xfrm>
        </p:spPr>
        <p:txBody>
          <a:bodyPr>
            <a:noAutofit/>
          </a:bodyPr>
          <a:lstStyle/>
          <a:p>
            <a:r>
              <a:rPr kumimoji="1" lang="fr-FR" altLang="ja-JP" sz="9600" b="1" dirty="0">
                <a:latin typeface="Chiller" panose="04020404031007020602" pitchFamily="82" charset="0"/>
              </a:rPr>
              <a:t>P</a:t>
            </a:r>
            <a:r>
              <a:rPr kumimoji="1" lang="en-US" altLang="ja-JP" sz="7200" b="1" dirty="0">
                <a:latin typeface="Chiller" panose="04020404031007020602" pitchFamily="82" charset="0"/>
              </a:rPr>
              <a:t>LAN</a:t>
            </a:r>
            <a:endParaRPr kumimoji="1" lang="ja-JP" altLang="en-US" sz="25800" b="1" dirty="0">
              <a:latin typeface="Chiller" panose="04020404031007020602" pitchFamily="82" charset="0"/>
            </a:endParaRPr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4000" b="1" dirty="0"/>
              <a:t>Définition</a:t>
            </a:r>
            <a:r>
              <a:rPr lang="en-US" sz="4800" b="1" dirty="0"/>
              <a:t> </a:t>
            </a:r>
            <a:endParaRPr kumimoji="1" lang="ja-JP" altLang="en-US" sz="4800" b="1" dirty="0"/>
          </a:p>
        </p:txBody>
      </p:sp>
      <p:sp>
        <p:nvSpPr>
          <p:cNvPr id="23" name="テキスト プレースホルダー 22"/>
          <p:cNvSpPr>
            <a:spLocks noGrp="1"/>
          </p:cNvSpPr>
          <p:nvPr>
            <p:ph type="body" sz="quarter" idx="15"/>
          </p:nvPr>
        </p:nvSpPr>
        <p:spPr>
          <a:xfrm>
            <a:off x="3652890" y="4564912"/>
            <a:ext cx="4771263" cy="747032"/>
          </a:xfrm>
        </p:spPr>
        <p:txBody>
          <a:bodyPr/>
          <a:lstStyle/>
          <a:p>
            <a:r>
              <a:rPr lang="en-US" sz="4000" b="1" dirty="0"/>
              <a:t>Caractéristiques sémantiques </a:t>
            </a:r>
            <a:endParaRPr lang="ja-JP" altLang="en-US" sz="4000" b="1" dirty="0"/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17"/>
          </p:nvPr>
        </p:nvSpPr>
        <p:spPr>
          <a:xfrm>
            <a:off x="3670581" y="6665415"/>
            <a:ext cx="5354446" cy="747032"/>
          </a:xfrm>
        </p:spPr>
        <p:txBody>
          <a:bodyPr/>
          <a:lstStyle/>
          <a:p>
            <a:r>
              <a:rPr lang="en-US" sz="4000" b="1" dirty="0"/>
              <a:t>Caractéristiques morphologiques </a:t>
            </a:r>
            <a:endParaRPr lang="ja-JP" altLang="en-US" sz="4000" b="1" dirty="0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19"/>
          </p:nvPr>
        </p:nvSpPr>
        <p:spPr>
          <a:xfrm>
            <a:off x="10640296" y="2807029"/>
            <a:ext cx="6470571" cy="747032"/>
          </a:xfrm>
        </p:spPr>
        <p:txBody>
          <a:bodyPr/>
          <a:lstStyle/>
          <a:p>
            <a:r>
              <a:rPr lang="fr-FR" altLang="ja-JP" sz="4000" b="1" dirty="0"/>
              <a:t>Fonctions grammaticales </a:t>
            </a:r>
            <a:endParaRPr lang="ja-JP" altLang="en-US" sz="4000" b="1" dirty="0"/>
          </a:p>
        </p:txBody>
      </p:sp>
      <p:sp>
        <p:nvSpPr>
          <p:cNvPr id="29" name="テキスト プレースホルダー 2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4000" b="1" dirty="0" err="1"/>
              <a:t>Analyse</a:t>
            </a:r>
            <a:r>
              <a:rPr lang="en-US" sz="4000" b="1" dirty="0"/>
              <a:t>  </a:t>
            </a:r>
            <a:r>
              <a:rPr lang="en-US" sz="4000" b="1" dirty="0" err="1"/>
              <a:t>grammaticale</a:t>
            </a:r>
            <a:endParaRPr lang="ja-JP" altLang="en-US" sz="4000" b="1" dirty="0"/>
          </a:p>
        </p:txBody>
      </p:sp>
      <p:sp>
        <p:nvSpPr>
          <p:cNvPr id="33" name="スライド番号プレースホルダー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テキスト プレースホルダー 28">
            <a:extLst>
              <a:ext uri="{FF2B5EF4-FFF2-40B4-BE49-F238E27FC236}">
                <a16:creationId xmlns:a16="http://schemas.microsoft.com/office/drawing/2014/main" id="{07892AF8-1FCA-4562-98E9-24651A72B968}"/>
              </a:ext>
            </a:extLst>
          </p:cNvPr>
          <p:cNvSpPr txBox="1">
            <a:spLocks/>
          </p:cNvSpPr>
          <p:nvPr/>
        </p:nvSpPr>
        <p:spPr>
          <a:xfrm>
            <a:off x="10640297" y="6852003"/>
            <a:ext cx="5354446" cy="747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1371417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3200" kern="1200" baseline="0">
                <a:solidFill>
                  <a:schemeClr val="tx2"/>
                </a:solidFill>
                <a:latin typeface="Ubuntu Medium" panose="020B0604030602030204" pitchFamily="34" charset="0"/>
                <a:ea typeface="+mn-ea"/>
                <a:cs typeface="+mn-cs"/>
              </a:defRPr>
            </a:lvl1pPr>
            <a:lvl2pPr marL="685709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417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126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35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000" b="1" dirty="0"/>
          </a:p>
        </p:txBody>
      </p:sp>
      <p:sp>
        <p:nvSpPr>
          <p:cNvPr id="11" name="テキスト プレースホルダー 28">
            <a:extLst>
              <a:ext uri="{FF2B5EF4-FFF2-40B4-BE49-F238E27FC236}">
                <a16:creationId xmlns:a16="http://schemas.microsoft.com/office/drawing/2014/main" id="{3BB1E56C-AD2B-4951-A5C4-9E3417C06D9D}"/>
              </a:ext>
            </a:extLst>
          </p:cNvPr>
          <p:cNvSpPr txBox="1">
            <a:spLocks/>
          </p:cNvSpPr>
          <p:nvPr/>
        </p:nvSpPr>
        <p:spPr>
          <a:xfrm>
            <a:off x="10640297" y="6852003"/>
            <a:ext cx="5354446" cy="747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1371417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3200" kern="1200" baseline="0">
                <a:solidFill>
                  <a:schemeClr val="tx2"/>
                </a:solidFill>
                <a:latin typeface="Ubuntu Medium" panose="020B0604030602030204" pitchFamily="34" charset="0"/>
                <a:ea typeface="+mn-ea"/>
                <a:cs typeface="+mn-cs"/>
              </a:defRPr>
            </a:lvl1pPr>
            <a:lvl2pPr marL="685709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417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126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35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000" b="1" dirty="0"/>
              <a:t>Exercises </a:t>
            </a:r>
            <a:r>
              <a:rPr lang="en-US" altLang="ja-JP" sz="4000" b="1" dirty="0" err="1"/>
              <a:t>d’application</a:t>
            </a:r>
            <a:r>
              <a:rPr lang="en-US" altLang="ja-JP" sz="4000" b="1" dirty="0"/>
              <a:t> </a:t>
            </a:r>
            <a:endParaRPr lang="ja-JP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10977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272">
        <p15:prstTrans prst="pageCurlSingle"/>
      </p:transition>
    </mc:Choice>
    <mc:Fallback xmlns="">
      <p:transition spd="slow" advTm="122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8" name="テキスト プレースホルダー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8800" b="1" dirty="0"/>
              <a:t>Définition</a:t>
            </a:r>
            <a:r>
              <a:rPr lang="en-US" sz="6600" b="1" dirty="0"/>
              <a:t> </a:t>
            </a:r>
            <a:endParaRPr kumimoji="1" lang="ja-JP" altLang="en-US" sz="6600" b="1" dirty="0"/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68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374">
        <p14:flip dir="r"/>
      </p:transition>
    </mc:Choice>
    <mc:Fallback xmlns="">
      <p:transition spd="slow" advTm="337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92EC91-2B19-4030-95C9-188D03EDB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Définition</a:t>
            </a:r>
            <a:r>
              <a:rPr lang="en-US" sz="4000" b="1" dirty="0"/>
              <a:t> </a:t>
            </a:r>
            <a:endParaRPr kumimoji="1" lang="ja-JP" altLang="en-US" sz="4000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D6B18C-E595-4D36-9463-E9DA05634A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9F9E26-E2B3-4DDC-AB7E-D7FA08ABC831}"/>
              </a:ext>
            </a:extLst>
          </p:cNvPr>
          <p:cNvSpPr/>
          <p:nvPr/>
        </p:nvSpPr>
        <p:spPr>
          <a:xfrm>
            <a:off x="2069560" y="2573546"/>
            <a:ext cx="3988340" cy="5065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r-FR" sz="4400" b="1" dirty="0">
                <a:solidFill>
                  <a:schemeClr val="accent3"/>
                </a:solidFill>
              </a:rPr>
              <a:t>Une </a:t>
            </a:r>
            <a:r>
              <a:rPr lang="fr-FR" sz="4400" dirty="0"/>
              <a:t>table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r-FR" sz="4400" dirty="0"/>
              <a:t>beau  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r-FR" sz="4400" dirty="0"/>
              <a:t>aller 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r-FR" sz="4400" b="1" dirty="0">
                <a:solidFill>
                  <a:schemeClr val="accent3"/>
                </a:solidFill>
              </a:rPr>
              <a:t>Un</a:t>
            </a:r>
            <a:r>
              <a:rPr lang="fr-FR" sz="4400" dirty="0"/>
              <a:t> étudiant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r-FR" sz="4400" dirty="0"/>
              <a:t>lentement </a:t>
            </a:r>
            <a:endParaRPr lang="en-US" sz="4000" dirty="0"/>
          </a:p>
        </p:txBody>
      </p:sp>
      <p:sp>
        <p:nvSpPr>
          <p:cNvPr id="6" name="Légende : flèche vers la droite 5">
            <a:extLst>
              <a:ext uri="{FF2B5EF4-FFF2-40B4-BE49-F238E27FC236}">
                <a16:creationId xmlns:a16="http://schemas.microsoft.com/office/drawing/2014/main" id="{3CF90821-9BAE-4573-B103-A1B949D05A7C}"/>
              </a:ext>
            </a:extLst>
          </p:cNvPr>
          <p:cNvSpPr/>
          <p:nvPr/>
        </p:nvSpPr>
        <p:spPr>
          <a:xfrm flipH="1">
            <a:off x="5350211" y="2762654"/>
            <a:ext cx="2879385" cy="972765"/>
          </a:xfrm>
          <a:prstGeom prst="rightArrowCallout">
            <a:avLst>
              <a:gd name="adj1" fmla="val 17000"/>
              <a:gd name="adj2" fmla="val 27000"/>
              <a:gd name="adj3" fmla="val 37000"/>
              <a:gd name="adj4" fmla="val 6497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1"/>
            <a:r>
              <a:rPr kumimoji="1" lang="fr-FR" sz="3600" b="1" dirty="0"/>
              <a:t>Quoi ?</a:t>
            </a:r>
            <a:endParaRPr kumimoji="1" lang="en-US" sz="3600" b="1" dirty="0"/>
          </a:p>
        </p:txBody>
      </p:sp>
      <p:sp>
        <p:nvSpPr>
          <p:cNvPr id="8" name="Légende : flèche vers la droite 7">
            <a:extLst>
              <a:ext uri="{FF2B5EF4-FFF2-40B4-BE49-F238E27FC236}">
                <a16:creationId xmlns:a16="http://schemas.microsoft.com/office/drawing/2014/main" id="{782821C1-64DD-49A2-A21A-DF803922074F}"/>
              </a:ext>
            </a:extLst>
          </p:cNvPr>
          <p:cNvSpPr/>
          <p:nvPr/>
        </p:nvSpPr>
        <p:spPr>
          <a:xfrm flipH="1">
            <a:off x="5560976" y="5790679"/>
            <a:ext cx="2879385" cy="972765"/>
          </a:xfrm>
          <a:prstGeom prst="rightArrowCallout">
            <a:avLst>
              <a:gd name="adj1" fmla="val 17000"/>
              <a:gd name="adj2" fmla="val 27000"/>
              <a:gd name="adj3" fmla="val 37000"/>
              <a:gd name="adj4" fmla="val 6497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1"/>
            <a:r>
              <a:rPr kumimoji="1" lang="fr-FR" sz="3600" b="1" dirty="0"/>
              <a:t>Qui ?</a:t>
            </a:r>
            <a:endParaRPr kumimoji="1" lang="en-US" sz="36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F7C60-F2E3-49A1-AA1F-FCDFB3BECB21}"/>
              </a:ext>
            </a:extLst>
          </p:cNvPr>
          <p:cNvSpPr/>
          <p:nvPr/>
        </p:nvSpPr>
        <p:spPr>
          <a:xfrm>
            <a:off x="9950573" y="3735419"/>
            <a:ext cx="7023370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  <a:t>Un </a:t>
            </a:r>
            <a:r>
              <a:rPr lang="fr-FR" sz="4400" b="1" dirty="0">
                <a:solidFill>
                  <a:srgbClr val="000000"/>
                </a:solidFill>
                <a:latin typeface="Arial" panose="020B0604020202020204" pitchFamily="34" charset="0"/>
              </a:rPr>
              <a:t>nom </a:t>
            </a:r>
            <a: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  <a:t>est un </a:t>
            </a:r>
            <a:r>
              <a:rPr lang="fr-FR" sz="4800" b="1" dirty="0">
                <a:solidFill>
                  <a:schemeClr val="accent3"/>
                </a:solidFill>
                <a:latin typeface="Arial" panose="020B0604020202020204" pitchFamily="34" charset="0"/>
              </a:rPr>
              <a:t>mot</a:t>
            </a:r>
            <a: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  <a:t> qui sert à désigner</a:t>
            </a:r>
            <a:b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4400" b="1" dirty="0">
                <a:solidFill>
                  <a:schemeClr val="accent3"/>
                </a:solidFill>
                <a:latin typeface="Arial" panose="020B0604020202020204" pitchFamily="34" charset="0"/>
              </a:rPr>
              <a:t>un être animé </a:t>
            </a:r>
            <a: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  <a:t>(personne ou animal – Qui?)</a:t>
            </a:r>
            <a:b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  <a:t>ou </a:t>
            </a:r>
            <a:r>
              <a:rPr lang="fr-FR" sz="4400" b="1" dirty="0">
                <a:solidFill>
                  <a:schemeClr val="accent3"/>
                </a:solidFill>
                <a:latin typeface="Arial" panose="020B0604020202020204" pitchFamily="34" charset="0"/>
              </a:rPr>
              <a:t>une chose </a:t>
            </a:r>
            <a:r>
              <a:rPr lang="fr-FR" sz="4400" dirty="0">
                <a:solidFill>
                  <a:srgbClr val="000000"/>
                </a:solidFill>
                <a:latin typeface="Arial" panose="020B0604020202020204" pitchFamily="34" charset="0"/>
              </a:rPr>
              <a:t>(Quoi?).</a:t>
            </a:r>
            <a:r>
              <a:rPr lang="fr-FR" sz="4000" dirty="0"/>
              <a:t> </a:t>
            </a:r>
            <a:br>
              <a:rPr lang="fr-FR" dirty="0"/>
            </a:br>
            <a:endParaRPr lang="en-US" dirty="0"/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0773E56A-7F92-4472-BAD0-83D9DE2A2904}"/>
              </a:ext>
            </a:extLst>
          </p:cNvPr>
          <p:cNvSpPr/>
          <p:nvPr/>
        </p:nvSpPr>
        <p:spPr>
          <a:xfrm>
            <a:off x="8440361" y="2573546"/>
            <a:ext cx="1108955" cy="6434267"/>
          </a:xfrm>
          <a:prstGeom prst="rightBrac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10778247" y="6104021"/>
            <a:ext cx="5834309" cy="1211179"/>
          </a:xfrm>
        </p:spPr>
        <p:txBody>
          <a:bodyPr/>
          <a:lstStyle/>
          <a:p>
            <a:r>
              <a:rPr lang="en-US" sz="6600" b="1" dirty="0"/>
              <a:t>Caractéristiques sémantiques </a:t>
            </a:r>
            <a:endParaRPr lang="ja-JP" altLang="en-US" sz="6600" b="1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21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668">
        <p14:flip dir="r"/>
      </p:transition>
    </mc:Choice>
    <mc:Fallback xmlns="">
      <p:transition spd="slow" advTm="3668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6773BC-D908-4639-9416-6438C27B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Caractéristiques</a:t>
            </a:r>
            <a:r>
              <a:rPr lang="en-US" b="1" dirty="0"/>
              <a:t> </a:t>
            </a:r>
            <a:r>
              <a:rPr lang="en-US" b="1" dirty="0" err="1"/>
              <a:t>sémantiques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58D626-E18E-4FDE-9C30-C1C2C03C52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BDB32C41-FCEC-4754-A9B5-A06733A1FF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276422"/>
              </p:ext>
            </p:extLst>
          </p:nvPr>
        </p:nvGraphicFramePr>
        <p:xfrm>
          <a:off x="4050960" y="2168125"/>
          <a:ext cx="10220528" cy="7384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400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テキス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/>
          </p:nvPr>
        </p:nvSpPr>
        <p:spPr>
          <a:xfrm>
            <a:off x="1605164" y="6104021"/>
            <a:ext cx="6043865" cy="1211179"/>
          </a:xfrm>
        </p:spPr>
        <p:txBody>
          <a:bodyPr/>
          <a:lstStyle/>
          <a:p>
            <a:r>
              <a:rPr lang="en-US" sz="6600" b="1" dirty="0"/>
              <a:t>Caractéristiques morphologiques </a:t>
            </a:r>
            <a:endParaRPr lang="ja-JP" altLang="en-US" sz="6600" b="1" dirty="0"/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3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684">
        <p14:flip dir="r"/>
      </p:transition>
    </mc:Choice>
    <mc:Fallback xmlns="">
      <p:transition spd="slow" advTm="3684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1C801F-8F70-47FA-A0B1-859369E7F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Caractéristiques</a:t>
            </a:r>
            <a:r>
              <a:rPr lang="en-US" b="1" dirty="0"/>
              <a:t> </a:t>
            </a:r>
            <a:r>
              <a:rPr lang="en-US" b="1" dirty="0" err="1"/>
              <a:t>morphologiques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5BF2F-0FDC-4604-BF94-277F325BB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9F25A7-2417-426B-A93E-F3877353B5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4400" b="1" dirty="0"/>
              <a:t>Nom simple </a:t>
            </a:r>
          </a:p>
          <a:p>
            <a:r>
              <a:rPr lang="fr-FR" sz="4400" b="1" dirty="0"/>
              <a:t>&amp;</a:t>
            </a:r>
          </a:p>
          <a:p>
            <a:r>
              <a:rPr lang="fr-FR" sz="4400" b="1" dirty="0"/>
              <a:t>complexe</a:t>
            </a:r>
            <a:r>
              <a:rPr lang="fr-FR" sz="4400" dirty="0"/>
              <a:t> </a:t>
            </a:r>
            <a:endParaRPr lang="en-US" sz="4400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04772F5-3D1A-41D4-A815-68C254C537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344BF4D-2FBA-458D-9744-0E4AD36E17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1D37605-213B-4D02-9AA3-F9761A7AAC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Genre du nom</a:t>
            </a:r>
            <a:endParaRPr lang="en-US" sz="4400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3BB800A-F991-4F74-95A3-0335DF68A5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F74E6F3-9C77-45A7-ABDA-DD42C729A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A1CB7BE-AE17-4983-BE60-D40D170168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US" sz="4400" b="1" dirty="0" err="1"/>
              <a:t>Nombre</a:t>
            </a:r>
            <a:r>
              <a:rPr lang="en-US" sz="4400" b="1" dirty="0"/>
              <a:t> du nom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CDE5635-19F8-49A9-88CA-8CD848858D2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C2E8A637-3886-430A-A825-AC4C9DA36D4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2192555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3F7F6A-44AB-4510-A1F9-12D83151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Nom simple &amp; complexe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7E29E2-2A10-4038-92FD-F59B593007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A52E8C8-3A6C-4FF9-A814-BB200519EE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7900" y="3646421"/>
            <a:ext cx="12230100" cy="1716691"/>
          </a:xfrm>
        </p:spPr>
        <p:txBody>
          <a:bodyPr>
            <a:normAutofit/>
          </a:bodyPr>
          <a:lstStyle/>
          <a:p>
            <a:r>
              <a:rPr lang="fr-FR" sz="4000" dirty="0"/>
              <a:t> S’écrit en un seul mot : une cour, le ciel, une œuvre, etc.</a:t>
            </a:r>
            <a:endParaRPr lang="en-US" sz="4000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BA5C67B-4DB9-47C7-9782-A3781E2A43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4000" b="1" dirty="0"/>
              <a:t>Le nom simple</a:t>
            </a:r>
            <a:endParaRPr lang="en-US" sz="4000" b="1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E453D20-5FF1-4D6A-80FD-5A39A71078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753BC9C-3818-4F9A-ADB6-E4E202BEDBF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057900" y="6809557"/>
            <a:ext cx="11958251" cy="30350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 S’écrit en plusieurs mots (dont chacun a son sens propre) : un arc-en-ciel, un chef-d’œuvre, une robe de chambre, etc. </a:t>
            </a:r>
            <a:endParaRPr lang="en-US" sz="4000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AF76267-7EB3-4D08-982E-2A088B7EC6E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fr-FR" sz="4000" b="1" dirty="0"/>
              <a:t>Le nom complexe</a:t>
            </a:r>
            <a:endParaRPr lang="en-US" sz="4000" b="1" dirty="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4496D90D-D99A-4D7D-9A4D-3861CC6B2AF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/>
      </p:sp>
    </p:spTree>
    <p:extLst>
      <p:ext uri="{BB962C8B-B14F-4D97-AF65-F5344CB8AC3E}">
        <p14:creationId xmlns:p14="http://schemas.microsoft.com/office/powerpoint/2010/main" val="955203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706301-B9EE-4CC8-AECE-9408B9FA2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Genre du nom-inanimés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E3C09-93B3-41C7-A60B-69F321F13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3C4E8CFB-D066-4D57-A714-D44CE14FDC04}"/>
              </a:ext>
            </a:extLst>
          </p:cNvPr>
          <p:cNvSpPr/>
          <p:nvPr/>
        </p:nvSpPr>
        <p:spPr>
          <a:xfrm>
            <a:off x="3985198" y="1816871"/>
            <a:ext cx="469556" cy="205351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301FD8-00D5-44F5-8DE7-272A4B79440A}"/>
              </a:ext>
            </a:extLst>
          </p:cNvPr>
          <p:cNvSpPr txBox="1"/>
          <p:nvPr/>
        </p:nvSpPr>
        <p:spPr>
          <a:xfrm>
            <a:off x="1425050" y="1816871"/>
            <a:ext cx="26443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Masculin</a:t>
            </a:r>
            <a:endParaRPr lang="en-US" sz="4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CA97B6-2B1C-4171-A6CC-16A303C32EB0}"/>
              </a:ext>
            </a:extLst>
          </p:cNvPr>
          <p:cNvSpPr txBox="1"/>
          <p:nvPr/>
        </p:nvSpPr>
        <p:spPr>
          <a:xfrm>
            <a:off x="1425050" y="2718175"/>
            <a:ext cx="2150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Féminin </a:t>
            </a:r>
            <a:endParaRPr lang="en-US" sz="4400" b="1" dirty="0"/>
          </a:p>
        </p:txBody>
      </p:sp>
      <p:sp>
        <p:nvSpPr>
          <p:cNvPr id="10" name="Accolade ouvrante 9">
            <a:extLst>
              <a:ext uri="{FF2B5EF4-FFF2-40B4-BE49-F238E27FC236}">
                <a16:creationId xmlns:a16="http://schemas.microsoft.com/office/drawing/2014/main" id="{F91819E3-61BE-4DEA-9CD7-004951610895}"/>
              </a:ext>
            </a:extLst>
          </p:cNvPr>
          <p:cNvSpPr/>
          <p:nvPr/>
        </p:nvSpPr>
        <p:spPr>
          <a:xfrm>
            <a:off x="570135" y="1745847"/>
            <a:ext cx="469556" cy="205351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73D9C3-AB6E-4C2A-BEC2-8809C53C28C4}"/>
              </a:ext>
            </a:extLst>
          </p:cNvPr>
          <p:cNvSpPr/>
          <p:nvPr/>
        </p:nvSpPr>
        <p:spPr>
          <a:xfrm>
            <a:off x="397327" y="4782485"/>
            <a:ext cx="4039036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Le genre d’un objet n’est pas lié à ses caractéristiques</a:t>
            </a:r>
            <a:r>
              <a:rPr lang="fr-FR" sz="3200" b="1" dirty="0"/>
              <a:t> </a:t>
            </a:r>
            <a:br>
              <a:rPr lang="fr-FR" dirty="0"/>
            </a:br>
            <a:endParaRPr lang="en-US" dirty="0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3EB9AA71-42EA-4351-B59F-C2067761F75F}"/>
              </a:ext>
            </a:extLst>
          </p:cNvPr>
          <p:cNvSpPr/>
          <p:nvPr/>
        </p:nvSpPr>
        <p:spPr>
          <a:xfrm>
            <a:off x="2163487" y="4052914"/>
            <a:ext cx="336600" cy="40828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9057BF-7904-4A66-BB53-E04A811D1BF9}"/>
              </a:ext>
            </a:extLst>
          </p:cNvPr>
          <p:cNvSpPr/>
          <p:nvPr/>
        </p:nvSpPr>
        <p:spPr>
          <a:xfrm>
            <a:off x="415718" y="6575963"/>
            <a:ext cx="4039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Table</a:t>
            </a:r>
          </a:p>
          <a:p>
            <a:pPr algn="ctr"/>
            <a:endParaRPr lang="fr-FR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ventre 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AF8098-92CA-44C2-9615-71765AB65434}"/>
              </a:ext>
            </a:extLst>
          </p:cNvPr>
          <p:cNvSpPr/>
          <p:nvPr/>
        </p:nvSpPr>
        <p:spPr>
          <a:xfrm>
            <a:off x="133240" y="8369525"/>
            <a:ext cx="5227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Apprenez toujours un nom avec son article</a:t>
            </a:r>
            <a:r>
              <a:rPr lang="fr-FR" sz="32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US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20" name="Diagramme 19">
            <a:extLst>
              <a:ext uri="{FF2B5EF4-FFF2-40B4-BE49-F238E27FC236}">
                <a16:creationId xmlns:a16="http://schemas.microsoft.com/office/drawing/2014/main" id="{1E2C08BE-3731-4E89-B43F-F3FA7776D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3474293"/>
              </p:ext>
            </p:extLst>
          </p:nvPr>
        </p:nvGraphicFramePr>
        <p:xfrm>
          <a:off x="6629543" y="1708758"/>
          <a:ext cx="11856165" cy="536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E7CEAA0A-154C-4CCA-B227-63545AC5680D}"/>
              </a:ext>
            </a:extLst>
          </p:cNvPr>
          <p:cNvSpPr/>
          <p:nvPr/>
        </p:nvSpPr>
        <p:spPr>
          <a:xfrm>
            <a:off x="7265351" y="7253216"/>
            <a:ext cx="48394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chemeClr val="accent4"/>
                </a:solidFill>
                <a:latin typeface="Arial" panose="020B0604020202020204" pitchFamily="34" charset="0"/>
              </a:rPr>
              <a:t>-</a:t>
            </a:r>
            <a:r>
              <a:rPr lang="fr-FR" sz="40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oir</a:t>
            </a:r>
            <a:r>
              <a:rPr lang="fr-FR" sz="4000" b="1" dirty="0">
                <a:solidFill>
                  <a:schemeClr val="accent4"/>
                </a:solidFill>
                <a:latin typeface="Arial" panose="020B0604020202020204" pitchFamily="34" charset="0"/>
              </a:rPr>
              <a:t> </a:t>
            </a:r>
            <a:r>
              <a:rPr lang="fr-F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(un pouvoir)</a:t>
            </a:r>
            <a:br>
              <a:rPr lang="fr-FR" sz="36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4000" b="1" dirty="0">
                <a:solidFill>
                  <a:schemeClr val="accent4"/>
                </a:solidFill>
                <a:latin typeface="Arial" panose="020B0604020202020204" pitchFamily="34" charset="0"/>
              </a:rPr>
              <a:t>-</a:t>
            </a:r>
            <a:r>
              <a:rPr lang="fr-FR" sz="40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sme</a:t>
            </a:r>
            <a:r>
              <a:rPr lang="fr-FR" sz="4000" b="1" dirty="0">
                <a:solidFill>
                  <a:schemeClr val="accent4"/>
                </a:solidFill>
                <a:latin typeface="Arial" panose="020B0604020202020204" pitchFamily="34" charset="0"/>
              </a:rPr>
              <a:t> </a:t>
            </a:r>
            <a:r>
              <a:rPr lang="fr-F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(un socialisme)</a:t>
            </a:r>
            <a:r>
              <a:rPr lang="fr-FR" sz="3600" b="1" dirty="0"/>
              <a:t> </a:t>
            </a:r>
            <a:endParaRPr lang="en-US" sz="36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D1EE7D-3FB8-4827-A70D-65FB9CC94BAF}"/>
              </a:ext>
            </a:extLst>
          </p:cNvPr>
          <p:cNvSpPr/>
          <p:nvPr/>
        </p:nvSpPr>
        <p:spPr>
          <a:xfrm>
            <a:off x="12580298" y="7245318"/>
            <a:ext cx="55744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</a:rPr>
              <a:t>-</a:t>
            </a:r>
            <a:r>
              <a:rPr lang="fr-FR" sz="40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tude</a:t>
            </a:r>
            <a:r>
              <a:rPr lang="fr-FR" sz="4000" b="1" dirty="0">
                <a:solidFill>
                  <a:schemeClr val="accent4"/>
                </a:solidFill>
                <a:latin typeface="Arial" panose="020B0604020202020204" pitchFamily="34" charset="0"/>
              </a:rPr>
              <a:t> </a:t>
            </a:r>
            <a:r>
              <a:rPr lang="fr-F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(une habitude)</a:t>
            </a:r>
            <a:br>
              <a:rPr lang="fr-FR" sz="36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4000" b="1" dirty="0">
                <a:solidFill>
                  <a:schemeClr val="accent4"/>
                </a:solidFill>
                <a:latin typeface="Arial" panose="020B0604020202020204" pitchFamily="34" charset="0"/>
              </a:rPr>
              <a:t>-ture </a:t>
            </a:r>
            <a:r>
              <a:rPr lang="fr-FR" sz="3600" b="1" dirty="0">
                <a:solidFill>
                  <a:srgbClr val="000000"/>
                </a:solidFill>
                <a:latin typeface="Arial" panose="020B0604020202020204" pitchFamily="34" charset="0"/>
              </a:rPr>
              <a:t>(une conjoncture)</a:t>
            </a:r>
            <a:endParaRPr lang="en-US" sz="3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EF9959-3EC5-4CCD-A841-A4E8CE546E2C}"/>
              </a:ext>
            </a:extLst>
          </p:cNvPr>
          <p:cNvSpPr/>
          <p:nvPr/>
        </p:nvSpPr>
        <p:spPr>
          <a:xfrm>
            <a:off x="804913" y="6556430"/>
            <a:ext cx="1056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Arial" panose="020B0604020202020204" pitchFamily="34" charset="0"/>
              </a:rPr>
              <a:t>Une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7E20DC-3AA8-41E5-BB0B-437089C18917}"/>
              </a:ext>
            </a:extLst>
          </p:cNvPr>
          <p:cNvSpPr/>
          <p:nvPr/>
        </p:nvSpPr>
        <p:spPr>
          <a:xfrm>
            <a:off x="899490" y="7457270"/>
            <a:ext cx="867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Arial" panose="020B0604020202020204" pitchFamily="34" charset="0"/>
              </a:rPr>
              <a:t>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5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  <p:bldP spid="21" grpId="0"/>
      <p:bldP spid="23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706301-B9EE-4CC8-AECE-9408B9FA2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Genre du nom-</a:t>
            </a:r>
            <a:r>
              <a:rPr lang="en-US" b="1" dirty="0" err="1"/>
              <a:t>animés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E3C09-93B3-41C7-A60B-69F321F13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82724A-1C8A-40C6-858B-FF2A7168ACFA}"/>
              </a:ext>
            </a:extLst>
          </p:cNvPr>
          <p:cNvSpPr/>
          <p:nvPr/>
        </p:nvSpPr>
        <p:spPr>
          <a:xfrm>
            <a:off x="1797769" y="5007288"/>
            <a:ext cx="3121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Règle</a:t>
            </a:r>
            <a:r>
              <a:rPr lang="en-US" sz="3200" b="1" dirty="0">
                <a:solidFill>
                  <a:schemeClr val="accent4"/>
                </a:solidFill>
                <a:latin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générale</a:t>
            </a:r>
            <a:r>
              <a:rPr lang="en-US" sz="2800" b="1" dirty="0">
                <a:solidFill>
                  <a:schemeClr val="accent4"/>
                </a:solidFill>
              </a:rPr>
              <a:t> </a:t>
            </a:r>
            <a:br>
              <a:rPr lang="en-US" sz="2800" b="1" dirty="0">
                <a:solidFill>
                  <a:schemeClr val="accent4"/>
                </a:solidFill>
              </a:rPr>
            </a:br>
            <a:endParaRPr lang="en-US" sz="2800" b="1" dirty="0">
              <a:solidFill>
                <a:schemeClr val="accent4"/>
              </a:solidFill>
            </a:endParaRPr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1B174FF1-28E0-4AD4-97FB-D0DD6E233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7606684"/>
              </p:ext>
            </p:extLst>
          </p:nvPr>
        </p:nvGraphicFramePr>
        <p:xfrm>
          <a:off x="5426269" y="3486787"/>
          <a:ext cx="8606715" cy="367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Diagramme 14">
            <a:extLst>
              <a:ext uri="{FF2B5EF4-FFF2-40B4-BE49-F238E27FC236}">
                <a16:creationId xmlns:a16="http://schemas.microsoft.com/office/drawing/2014/main" id="{8A1F2159-7773-4FB6-8449-6193F26882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8822933"/>
              </p:ext>
            </p:extLst>
          </p:nvPr>
        </p:nvGraphicFramePr>
        <p:xfrm>
          <a:off x="5679822" y="5515120"/>
          <a:ext cx="8099607" cy="5318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Diagramme 21">
            <a:extLst>
              <a:ext uri="{FF2B5EF4-FFF2-40B4-BE49-F238E27FC236}">
                <a16:creationId xmlns:a16="http://schemas.microsoft.com/office/drawing/2014/main" id="{C5AEA6E6-BD3A-4988-AE90-F312EC0D3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1996424"/>
              </p:ext>
            </p:extLst>
          </p:nvPr>
        </p:nvGraphicFramePr>
        <p:xfrm>
          <a:off x="5679822" y="196448"/>
          <a:ext cx="8099607" cy="5318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265361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3" grpId="0">
        <p:bldAsOne/>
      </p:bldGraphic>
      <p:bldGraphic spid="15" grpId="0">
        <p:bldAsOne/>
      </p:bldGraphic>
      <p:bldGraphic spid="2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E3C09-93B3-41C7-A60B-69F321F13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C25F1A30-3E43-4A07-ADDB-963ED48C0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256514"/>
              </p:ext>
            </p:extLst>
          </p:nvPr>
        </p:nvGraphicFramePr>
        <p:xfrm>
          <a:off x="296563" y="23323"/>
          <a:ext cx="17571302" cy="100657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92746">
                  <a:extLst>
                    <a:ext uri="{9D8B030D-6E8A-4147-A177-3AD203B41FA5}">
                      <a16:colId xmlns:a16="http://schemas.microsoft.com/office/drawing/2014/main" val="895106552"/>
                    </a:ext>
                  </a:extLst>
                </a:gridCol>
                <a:gridCol w="2554147">
                  <a:extLst>
                    <a:ext uri="{9D8B030D-6E8A-4147-A177-3AD203B41FA5}">
                      <a16:colId xmlns:a16="http://schemas.microsoft.com/office/drawing/2014/main" val="15567453"/>
                    </a:ext>
                  </a:extLst>
                </a:gridCol>
                <a:gridCol w="4831341">
                  <a:extLst>
                    <a:ext uri="{9D8B030D-6E8A-4147-A177-3AD203B41FA5}">
                      <a16:colId xmlns:a16="http://schemas.microsoft.com/office/drawing/2014/main" val="536094206"/>
                    </a:ext>
                  </a:extLst>
                </a:gridCol>
                <a:gridCol w="6493068">
                  <a:extLst>
                    <a:ext uri="{9D8B030D-6E8A-4147-A177-3AD203B41FA5}">
                      <a16:colId xmlns:a16="http://schemas.microsoft.com/office/drawing/2014/main" val="1991360512"/>
                    </a:ext>
                  </a:extLst>
                </a:gridCol>
              </a:tblGrid>
              <a:tr h="889709">
                <a:tc>
                  <a:txBody>
                    <a:bodyPr/>
                    <a:lstStyle/>
                    <a:p>
                      <a:r>
                        <a:rPr lang="en-US" sz="40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Terminaison</a:t>
                      </a:r>
                      <a:endParaRPr lang="en-US" sz="6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Féminin</a:t>
                      </a:r>
                      <a:endParaRPr lang="en-US" sz="3600" b="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Exemple</a:t>
                      </a:r>
                      <a:endParaRPr lang="en-US" sz="3600" b="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Exceptions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3259858"/>
                  </a:ext>
                </a:extLst>
              </a:tr>
              <a:tr h="1410267"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el »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eau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elle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elle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Colonel-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colonelle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Chameau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chamelle</a:t>
                      </a:r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8171003"/>
                  </a:ext>
                </a:extLst>
              </a:tr>
              <a:tr h="1410267"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«on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enne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onne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Gardien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gardienne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Baron-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baronne</a:t>
                      </a:r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9526104"/>
                  </a:ext>
                </a:extLst>
              </a:tr>
              <a:tr h="781079"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et 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ette 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Coquet-coquette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Préfet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préfète</a:t>
                      </a:r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497270"/>
                  </a:ext>
                </a:extLst>
              </a:tr>
              <a:tr h="1410267"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at »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ot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ate »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ote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Avocat-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avocate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Idiot-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idiote</a:t>
                      </a:r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Chat-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chatte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Sot-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sotte</a:t>
                      </a:r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0798253"/>
                  </a:ext>
                </a:extLst>
              </a:tr>
              <a:tr h="1972833"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s »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x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se »</a:t>
                      </a:r>
                      <a:b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se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Bourgeois-bourgeoise</a:t>
                      </a:r>
                      <a:b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Epoux-épouse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Andalou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andalouse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Métis-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métisse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</a:t>
                      </a:r>
                      <a:b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vieux-vieille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 roux-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rousse</a:t>
                      </a:r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7469399"/>
                  </a:ext>
                </a:extLst>
              </a:tr>
              <a:tr h="781079"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f 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ve 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Juif-juive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veuf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-veuve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520466"/>
                  </a:ext>
                </a:extLst>
              </a:tr>
              <a:tr h="1410267">
                <a:tc>
                  <a:txBody>
                    <a:bodyPr/>
                    <a:lstStyle/>
                    <a:p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c 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que 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Turc-turque</a:t>
                      </a:r>
                      <a:endParaRPr lang="en-US" sz="32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200" b="1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grec</a:t>
                      </a:r>
                      <a:r>
                        <a:rPr lang="en-US" sz="3200" b="1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-grecque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94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857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E3C09-93B3-41C7-A60B-69F321F13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C25F1A30-3E43-4A07-ADDB-963ED48C0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858263"/>
              </p:ext>
            </p:extLst>
          </p:nvPr>
        </p:nvGraphicFramePr>
        <p:xfrm>
          <a:off x="844645" y="2099259"/>
          <a:ext cx="16854610" cy="30009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19605">
                  <a:extLst>
                    <a:ext uri="{9D8B030D-6E8A-4147-A177-3AD203B41FA5}">
                      <a16:colId xmlns:a16="http://schemas.microsoft.com/office/drawing/2014/main" val="895106552"/>
                    </a:ext>
                  </a:extLst>
                </a:gridCol>
                <a:gridCol w="2550370">
                  <a:extLst>
                    <a:ext uri="{9D8B030D-6E8A-4147-A177-3AD203B41FA5}">
                      <a16:colId xmlns:a16="http://schemas.microsoft.com/office/drawing/2014/main" val="15567453"/>
                    </a:ext>
                  </a:extLst>
                </a:gridCol>
                <a:gridCol w="3938334">
                  <a:extLst>
                    <a:ext uri="{9D8B030D-6E8A-4147-A177-3AD203B41FA5}">
                      <a16:colId xmlns:a16="http://schemas.microsoft.com/office/drawing/2014/main" val="536094206"/>
                    </a:ext>
                  </a:extLst>
                </a:gridCol>
                <a:gridCol w="6346301">
                  <a:extLst>
                    <a:ext uri="{9D8B030D-6E8A-4147-A177-3AD203B41FA5}">
                      <a16:colId xmlns:a16="http://schemas.microsoft.com/office/drawing/2014/main" val="1991360512"/>
                    </a:ext>
                  </a:extLst>
                </a:gridCol>
              </a:tblGrid>
              <a:tr h="655329">
                <a:tc>
                  <a:txBody>
                    <a:bodyPr/>
                    <a:lstStyle/>
                    <a:p>
                      <a:r>
                        <a:rPr lang="en-US" sz="40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Terminaison</a:t>
                      </a:r>
                      <a:endParaRPr lang="en-US" sz="66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Féminin</a:t>
                      </a:r>
                      <a:endParaRPr lang="en-US" sz="3600" b="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Exemple</a:t>
                      </a:r>
                      <a:endParaRPr lang="en-US" sz="3600" b="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Exceptions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3259858"/>
                  </a:ext>
                </a:extLst>
              </a:tr>
              <a:tr h="1111210"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r>
                        <a:rPr lang="fr-FR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fr-FR" sz="3600" b="0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eur</a:t>
                      </a:r>
                      <a:r>
                        <a:rPr lang="fr-FR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euse » </a:t>
                      </a:r>
                      <a:endParaRPr lang="en-US" sz="60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Porteur-porteuse </a:t>
                      </a:r>
                      <a:endParaRPr lang="en-US" sz="60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Enchanteur : enchanteresse</a:t>
                      </a:r>
                    </a:p>
                    <a:p>
                      <a:r>
                        <a:rPr lang="fr-FR" sz="3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Pécheur : pécheresse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8171003"/>
                  </a:ext>
                </a:extLst>
              </a:tr>
              <a:tr h="1111210"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r>
                        <a:rPr lang="fr-FR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</a:t>
                      </a:r>
                      <a:r>
                        <a:rPr lang="fr-FR" sz="3600" b="0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teur</a:t>
                      </a:r>
                      <a:r>
                        <a:rPr lang="fr-FR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r>
                        <a:rPr lang="en-US" sz="3600" b="0" i="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« trice 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r>
                        <a:rPr lang="en-US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Directeur-</a:t>
                      </a:r>
                      <a:r>
                        <a:rPr lang="en-US" sz="3600" b="0" i="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directrice</a:t>
                      </a:r>
                      <a:r>
                        <a:rPr lang="en-US" sz="3600" b="0" i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endParaRPr lang="fr-FR" sz="3600" b="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0690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31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76D85-A7AA-43CE-B6C8-CEEB13C28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Nombre</a:t>
            </a:r>
            <a:r>
              <a:rPr lang="en-US" b="1" dirty="0"/>
              <a:t> des </a:t>
            </a:r>
            <a:r>
              <a:rPr lang="en-US" b="1" dirty="0" err="1"/>
              <a:t>noms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366310-F1A6-46AE-AAEC-5EC3D5D9AB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40A43017-EC97-479B-B1C8-BE8F454550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8771562"/>
              </p:ext>
            </p:extLst>
          </p:nvPr>
        </p:nvGraphicFramePr>
        <p:xfrm>
          <a:off x="3932630" y="1704557"/>
          <a:ext cx="10457187" cy="443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C9DCFA1-B0AC-4173-9DAD-6364E7D01A7D}"/>
              </a:ext>
            </a:extLst>
          </p:cNvPr>
          <p:cNvSpPr/>
          <p:nvPr/>
        </p:nvSpPr>
        <p:spPr>
          <a:xfrm>
            <a:off x="2520778" y="6411031"/>
            <a:ext cx="63404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dirty="0">
                <a:solidFill>
                  <a:srgbClr val="000000"/>
                </a:solidFill>
                <a:latin typeface="Pere Castor"/>
              </a:rPr>
              <a:t>Lorsqu’on parle d’une seule personne, d’un seul animal ou d’une seule chose, on dit que le</a:t>
            </a:r>
            <a:br>
              <a:rPr lang="fr-FR" sz="4000" dirty="0">
                <a:solidFill>
                  <a:srgbClr val="000000"/>
                </a:solidFill>
                <a:latin typeface="Pere Castor"/>
              </a:rPr>
            </a:br>
            <a:r>
              <a:rPr lang="fr-FR" sz="4000" dirty="0">
                <a:solidFill>
                  <a:srgbClr val="000000"/>
                </a:solidFill>
                <a:latin typeface="Pere Castor"/>
              </a:rPr>
              <a:t>nom commun est au </a:t>
            </a:r>
            <a:r>
              <a:rPr lang="fr-FR" sz="4400" b="1" dirty="0">
                <a:solidFill>
                  <a:srgbClr val="FF0000"/>
                </a:solidFill>
                <a:latin typeface="Pere Castor"/>
              </a:rPr>
              <a:t>singulier</a:t>
            </a:r>
            <a:r>
              <a:rPr lang="fr-FR" sz="4000" dirty="0">
                <a:solidFill>
                  <a:srgbClr val="000000"/>
                </a:solidFill>
                <a:latin typeface="Pere Castor"/>
              </a:rPr>
              <a:t>.</a:t>
            </a:r>
            <a:r>
              <a:rPr lang="fr-FR" sz="3600" dirty="0"/>
              <a:t> </a:t>
            </a:r>
            <a:br>
              <a:rPr lang="fr-FR" sz="3600" dirty="0"/>
            </a:br>
            <a:endParaRPr lang="en-US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33B01-4F37-48B6-852F-2B11DD3717B1}"/>
              </a:ext>
            </a:extLst>
          </p:cNvPr>
          <p:cNvSpPr/>
          <p:nvPr/>
        </p:nvSpPr>
        <p:spPr>
          <a:xfrm>
            <a:off x="10323611" y="6411031"/>
            <a:ext cx="6110875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dirty="0">
                <a:solidFill>
                  <a:srgbClr val="000000"/>
                </a:solidFill>
                <a:latin typeface="Pere Castor"/>
              </a:rPr>
              <a:t>Lorsqu’on parle de plusieurs personnes (au moins deux), de plusieurs animaux ou de</a:t>
            </a:r>
            <a:br>
              <a:rPr lang="fr-FR" sz="4000" dirty="0">
                <a:solidFill>
                  <a:srgbClr val="000000"/>
                </a:solidFill>
                <a:latin typeface="Pere Castor"/>
              </a:rPr>
            </a:br>
            <a:r>
              <a:rPr lang="fr-FR" sz="4000" dirty="0">
                <a:solidFill>
                  <a:srgbClr val="000000"/>
                </a:solidFill>
                <a:latin typeface="Pere Castor"/>
              </a:rPr>
              <a:t>plusieurs choses, on dit que le nom commun est au </a:t>
            </a:r>
            <a:r>
              <a:rPr lang="fr-FR" sz="4400" b="1" dirty="0">
                <a:solidFill>
                  <a:srgbClr val="FF0000"/>
                </a:solidFill>
                <a:latin typeface="Pere Castor"/>
              </a:rPr>
              <a:t>pluriel. </a:t>
            </a:r>
            <a:br>
              <a:rPr lang="fr-F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768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706301-B9EE-4CC8-AECE-9408B9FA2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Nombre</a:t>
            </a:r>
            <a:r>
              <a:rPr lang="en-US" b="1" dirty="0"/>
              <a:t> des </a:t>
            </a:r>
            <a:r>
              <a:rPr lang="en-US" b="1" dirty="0" err="1"/>
              <a:t>noms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E3C09-93B3-41C7-A60B-69F321F13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82724A-1C8A-40C6-858B-FF2A7168ACFA}"/>
              </a:ext>
            </a:extLst>
          </p:cNvPr>
          <p:cNvSpPr/>
          <p:nvPr/>
        </p:nvSpPr>
        <p:spPr>
          <a:xfrm>
            <a:off x="265531" y="2798871"/>
            <a:ext cx="3121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Règle</a:t>
            </a:r>
            <a:r>
              <a:rPr lang="en-US" sz="3200" b="1" dirty="0">
                <a:solidFill>
                  <a:schemeClr val="accent4"/>
                </a:solidFill>
                <a:latin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générale</a:t>
            </a:r>
            <a:r>
              <a:rPr lang="en-US" sz="2800" b="1" dirty="0">
                <a:solidFill>
                  <a:schemeClr val="accent4"/>
                </a:solidFill>
              </a:rPr>
              <a:t> </a:t>
            </a:r>
            <a:br>
              <a:rPr lang="en-US" sz="2800" b="1" dirty="0">
                <a:solidFill>
                  <a:schemeClr val="accent4"/>
                </a:solidFill>
              </a:rPr>
            </a:br>
            <a:endParaRPr lang="en-US" sz="2800" b="1" dirty="0">
              <a:solidFill>
                <a:schemeClr val="accent4"/>
              </a:solidFill>
            </a:endParaRPr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1B174FF1-28E0-4AD4-97FB-D0DD6E233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6988048"/>
              </p:ext>
            </p:extLst>
          </p:nvPr>
        </p:nvGraphicFramePr>
        <p:xfrm>
          <a:off x="3859103" y="1470700"/>
          <a:ext cx="10569794" cy="367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Diagramme 14">
            <a:extLst>
              <a:ext uri="{FF2B5EF4-FFF2-40B4-BE49-F238E27FC236}">
                <a16:creationId xmlns:a16="http://schemas.microsoft.com/office/drawing/2014/main" id="{8A1F2159-7773-4FB6-8449-6193F26882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5179840"/>
              </p:ext>
            </p:extLst>
          </p:nvPr>
        </p:nvGraphicFramePr>
        <p:xfrm>
          <a:off x="4242643" y="4104738"/>
          <a:ext cx="10186254" cy="5318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57288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3" grpId="0">
        <p:bldAsOne/>
      </p:bldGraphic>
      <p:bldGraphic spid="15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E3C09-93B3-41C7-A60B-69F321F13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C25F1A30-3E43-4A07-ADDB-963ED48C0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276978"/>
              </p:ext>
            </p:extLst>
          </p:nvPr>
        </p:nvGraphicFramePr>
        <p:xfrm>
          <a:off x="197708" y="23324"/>
          <a:ext cx="18089935" cy="97400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84929">
                  <a:extLst>
                    <a:ext uri="{9D8B030D-6E8A-4147-A177-3AD203B41FA5}">
                      <a16:colId xmlns:a16="http://schemas.microsoft.com/office/drawing/2014/main" val="895106552"/>
                    </a:ext>
                  </a:extLst>
                </a:gridCol>
                <a:gridCol w="2185998">
                  <a:extLst>
                    <a:ext uri="{9D8B030D-6E8A-4147-A177-3AD203B41FA5}">
                      <a16:colId xmlns:a16="http://schemas.microsoft.com/office/drawing/2014/main" val="15567453"/>
                    </a:ext>
                  </a:extLst>
                </a:gridCol>
                <a:gridCol w="5449160">
                  <a:extLst>
                    <a:ext uri="{9D8B030D-6E8A-4147-A177-3AD203B41FA5}">
                      <a16:colId xmlns:a16="http://schemas.microsoft.com/office/drawing/2014/main" val="536094206"/>
                    </a:ext>
                  </a:extLst>
                </a:gridCol>
                <a:gridCol w="6969848">
                  <a:extLst>
                    <a:ext uri="{9D8B030D-6E8A-4147-A177-3AD203B41FA5}">
                      <a16:colId xmlns:a16="http://schemas.microsoft.com/office/drawing/2014/main" val="1991360512"/>
                    </a:ext>
                  </a:extLst>
                </a:gridCol>
              </a:tblGrid>
              <a:tr h="557315">
                <a:tc>
                  <a:txBody>
                    <a:bodyPr/>
                    <a:lstStyle/>
                    <a:p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Terminaison</a:t>
                      </a: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Pluriel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Exemple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Exceptions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3259858"/>
                  </a:ext>
                </a:extLst>
              </a:tr>
              <a:tr h="1423936">
                <a:tc>
                  <a:txBody>
                    <a:bodyPr/>
                    <a:lstStyle/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x »</a:t>
                      </a:r>
                      <a:b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s »</a:t>
                      </a:r>
                      <a:b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z »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 / /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 pois-des pois</a:t>
                      </a:r>
                      <a:b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Une croix-des croix</a:t>
                      </a:r>
                      <a:b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 nez-des nez</a:t>
                      </a:r>
                      <a:endParaRPr lang="fr-FR" sz="3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1371417" rtl="0" eaLnBrk="1" latinLnBrk="0" hangingPunct="1"/>
                      <a:endParaRPr lang="en-US" sz="3400" b="1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8171003"/>
                  </a:ext>
                </a:extLst>
              </a:tr>
              <a:tr h="1872212">
                <a:tc>
                  <a:txBody>
                    <a:bodyPr/>
                    <a:lstStyle/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al » 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aux »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 cheval-des chevaux.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Bal : Bals        Cal : </a:t>
                      </a:r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cals</a:t>
                      </a:r>
                      <a:endParaRPr lang="en-US" sz="3400" b="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Carnaval</a:t>
                      </a: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: </a:t>
                      </a:r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carnavals</a:t>
                      </a:r>
                      <a:endParaRPr lang="en-US" sz="3400" b="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Festival: festivals</a:t>
                      </a:r>
                    </a:p>
                    <a:p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Régal</a:t>
                      </a: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: </a:t>
                      </a:r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régals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9526104"/>
                  </a:ext>
                </a:extLst>
              </a:tr>
              <a:tr h="1872212">
                <a:tc>
                  <a:txBody>
                    <a:bodyPr/>
                    <a:lstStyle/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au »</a:t>
                      </a:r>
                      <a:b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</a:t>
                      </a:r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eu</a:t>
                      </a: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»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x »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 tuyau-des tuyaux</a:t>
                      </a:r>
                      <a:br>
                        <a:rPr lang="fr-FR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fr-FR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 cheveu-des cheveux</a:t>
                      </a:r>
                      <a:endParaRPr lang="fr-FR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Landau : Landaus</a:t>
                      </a:r>
                    </a:p>
                    <a:p>
                      <a: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Bleu : bleus            pneu : pneus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1694613"/>
                  </a:ext>
                </a:extLst>
              </a:tr>
              <a:tr h="975660">
                <a:tc>
                  <a:txBody>
                    <a:bodyPr/>
                    <a:lstStyle/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ail » 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s »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 éventail/des éventails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Bail : Baux</a:t>
                      </a:r>
                    </a:p>
                    <a:p>
                      <a:r>
                        <a:rPr lang="fr-FR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Corail : coraux</a:t>
                      </a:r>
                      <a:endParaRPr lang="fr-FR" sz="3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497270"/>
                  </a:ext>
                </a:extLst>
              </a:tr>
              <a:tr h="2320488"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ou »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 s »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 clou-des clous </a:t>
                      </a:r>
                      <a:endParaRPr lang="en-US" sz="3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Bijou : Bijoux   Caillou : </a:t>
                      </a:r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cailloux</a:t>
                      </a:r>
                      <a:endParaRPr lang="en-US" sz="3400" b="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Chou                </a:t>
                      </a:r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Genou</a:t>
                      </a:r>
                      <a:endParaRPr lang="en-US" sz="3400" b="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Hibou</a:t>
                      </a: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joujou</a:t>
                      </a:r>
                      <a:endParaRPr lang="en-US" sz="3400" b="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r>
                        <a:rPr lang="en-US" sz="3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pou</a:t>
                      </a:r>
                      <a:r>
                        <a:rPr lang="en-US" sz="3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:</a:t>
                      </a:r>
                      <a:endParaRPr lang="en-US" sz="3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079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292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706301-B9EE-4CC8-AECE-9408B9FA2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Pluriel</a:t>
            </a:r>
            <a:r>
              <a:rPr lang="en-US" b="1" dirty="0"/>
              <a:t>  des </a:t>
            </a:r>
            <a:r>
              <a:rPr lang="en-US" b="1" dirty="0" err="1"/>
              <a:t>noms</a:t>
            </a:r>
            <a:r>
              <a:rPr lang="en-US" b="1" dirty="0"/>
              <a:t> </a:t>
            </a:r>
            <a:r>
              <a:rPr lang="en-US" b="1" dirty="0" err="1"/>
              <a:t>composés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E3C09-93B3-41C7-A60B-69F321F13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15" name="Diagramme 14">
            <a:extLst>
              <a:ext uri="{FF2B5EF4-FFF2-40B4-BE49-F238E27FC236}">
                <a16:creationId xmlns:a16="http://schemas.microsoft.com/office/drawing/2014/main" id="{8A1F2159-7773-4FB6-8449-6193F26882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0392345"/>
              </p:ext>
            </p:extLst>
          </p:nvPr>
        </p:nvGraphicFramePr>
        <p:xfrm>
          <a:off x="17402" y="0"/>
          <a:ext cx="18287643" cy="8611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472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altLang="ja-JP" sz="6600" b="1" dirty="0"/>
              <a:t>Fonctions grammaticales </a:t>
            </a:r>
            <a:endParaRPr lang="ja-JP" altLang="en-US" sz="6600" b="1" dirty="0"/>
          </a:p>
          <a:p>
            <a:endParaRPr lang="ja-JP" altLang="en-US" sz="6600" b="1" dirty="0"/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29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376">
        <p14:flip dir="r"/>
      </p:transition>
    </mc:Choice>
    <mc:Fallback xmlns="">
      <p:transition spd="slow" advTm="3376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89151-A5E2-429C-B13E-B25B46BE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ja-JP" b="1" dirty="0"/>
              <a:t>Fonctions grammaticales </a:t>
            </a:r>
            <a:endParaRPr lang="ja-JP" altLang="en-US" b="1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06E59D4-244A-49DA-9C1F-3A462C2EC2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EDB4A5-C4BB-43D4-9D44-DC504454B4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CF4F351-9BCE-4800-9744-182870573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748033"/>
              </p:ext>
            </p:extLst>
          </p:nvPr>
        </p:nvGraphicFramePr>
        <p:xfrm>
          <a:off x="-1070893" y="1280041"/>
          <a:ext cx="18900128" cy="8657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32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1" name="テキスト プレースホルダー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7200" b="1" dirty="0" err="1"/>
              <a:t>Analyse</a:t>
            </a:r>
            <a:r>
              <a:rPr lang="en-US" sz="7200" b="1" dirty="0"/>
              <a:t>  </a:t>
            </a:r>
            <a:r>
              <a:rPr lang="en-US" sz="7200" b="1" dirty="0" err="1"/>
              <a:t>grammaticale</a:t>
            </a:r>
            <a:endParaRPr lang="ja-JP" altLang="en-US" sz="7200" b="1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39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323">
        <p14:flip dir="r"/>
      </p:transition>
    </mc:Choice>
    <mc:Fallback xmlns="">
      <p:transition spd="slow" advTm="3323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89151-A5E2-429C-B13E-B25B46BE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Analyse</a:t>
            </a:r>
            <a:r>
              <a:rPr lang="en-US" b="1" dirty="0"/>
              <a:t>  </a:t>
            </a:r>
            <a:r>
              <a:rPr lang="en-US" b="1" dirty="0" err="1"/>
              <a:t>grammaticale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EDB4A5-C4BB-43D4-9D44-DC504454B4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604CAE4B-1C01-47C2-8E4C-5B8DC1450D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767976"/>
              </p:ext>
            </p:extLst>
          </p:nvPr>
        </p:nvGraphicFramePr>
        <p:xfrm>
          <a:off x="586719" y="2089358"/>
          <a:ext cx="7017239" cy="6669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50AC884-1E90-44A9-ADCB-C3762DA28335}"/>
              </a:ext>
            </a:extLst>
          </p:cNvPr>
          <p:cNvSpPr/>
          <p:nvPr/>
        </p:nvSpPr>
        <p:spPr>
          <a:xfrm>
            <a:off x="7820526" y="2279402"/>
            <a:ext cx="10250906" cy="561331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fr-FR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L’homme droit écoute la voix de sa conscience</a:t>
            </a:r>
          </a:p>
          <a:p>
            <a:r>
              <a:rPr kumimoji="1" lang="fr-FR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kumimoji="1" lang="fr-FR" sz="4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kumimoji="1" lang="fr-FR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Homme : Nom commun, Masculin, Singulier, Sujet de « Ecouter »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kumimoji="1" lang="fr-FR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Voix : Nom Commun, Féminin, Singulier, COD de « Ecouter »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kumimoji="1" lang="fr-FR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Conscience : Nom commun, Féminin, Singulier, Complément déterminatif de voix</a:t>
            </a:r>
            <a:endParaRPr kumimoji="1"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288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1" name="テキスト プレースホルダー 10"/>
          <p:cNvSpPr>
            <a:spLocks noGrp="1"/>
          </p:cNvSpPr>
          <p:nvPr>
            <p:ph type="body" sz="quarter" idx="11"/>
          </p:nvPr>
        </p:nvSpPr>
        <p:spPr>
          <a:solidFill>
            <a:srgbClr val="FFC50D">
              <a:alpha val="69804"/>
            </a:srgbClr>
          </a:solidFill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fr-FR" altLang="ja-JP" dirty="0"/>
              <a:t>6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ja-JP" sz="7200" b="1" dirty="0"/>
              <a:t>Exercises </a:t>
            </a:r>
            <a:r>
              <a:rPr lang="en-US" altLang="ja-JP" sz="7200" b="1" dirty="0" err="1"/>
              <a:t>d’application</a:t>
            </a:r>
            <a:r>
              <a:rPr lang="en-US" altLang="ja-JP" sz="7200" b="1" dirty="0"/>
              <a:t> </a:t>
            </a:r>
            <a:endParaRPr lang="ja-JP" altLang="en-US" sz="7200" b="1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24"/>
          </p:nvPr>
        </p:nvSpPr>
        <p:spPr>
          <a:solidFill>
            <a:srgbClr val="FFC50D">
              <a:alpha val="70000"/>
            </a:srgbClr>
          </a:solidFill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25"/>
          </p:nvPr>
        </p:nvSpPr>
        <p:spPr>
          <a:solidFill>
            <a:srgbClr val="FFC50D">
              <a:alpha val="70000"/>
            </a:srgbClr>
          </a:solidFill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26"/>
          </p:nvPr>
        </p:nvSpPr>
        <p:spPr>
          <a:solidFill>
            <a:schemeClr val="accent6">
              <a:alpha val="70000"/>
            </a:schemeClr>
          </a:solidFill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27"/>
          </p:nvPr>
        </p:nvSpPr>
        <p:spPr>
          <a:solidFill>
            <a:srgbClr val="FFC50D">
              <a:alpha val="70000"/>
            </a:srgbClr>
          </a:solidFill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6911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323">
        <p14:flip dir="r"/>
      </p:transition>
    </mc:Choice>
    <mc:Fallback xmlns="">
      <p:transition spd="slow" advTm="3323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80E93A-EE7E-4B53-9C3B-6DEE1C4B34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4AB1E427-9942-4C15-BC77-2AED967E0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138001"/>
              </p:ext>
            </p:extLst>
          </p:nvPr>
        </p:nvGraphicFramePr>
        <p:xfrm>
          <a:off x="257856" y="820821"/>
          <a:ext cx="7178842" cy="4321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itre 1">
            <a:extLst>
              <a:ext uri="{FF2B5EF4-FFF2-40B4-BE49-F238E27FC236}">
                <a16:creationId xmlns:a16="http://schemas.microsoft.com/office/drawing/2014/main" id="{4449A5E1-D1CE-431E-963A-F529F5F8D090}"/>
              </a:ext>
            </a:extLst>
          </p:cNvPr>
          <p:cNvSpPr txBox="1">
            <a:spLocks/>
          </p:cNvSpPr>
          <p:nvPr/>
        </p:nvSpPr>
        <p:spPr>
          <a:xfrm>
            <a:off x="410256" y="152400"/>
            <a:ext cx="2947819" cy="128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714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/>
              <a:t>Une pomme</a:t>
            </a:r>
            <a:endParaRPr lang="en-US" sz="3600" dirty="0"/>
          </a:p>
        </p:txBody>
      </p:sp>
      <p:graphicFrame>
        <p:nvGraphicFramePr>
          <p:cNvPr id="15" name="Diagramme 14">
            <a:extLst>
              <a:ext uri="{FF2B5EF4-FFF2-40B4-BE49-F238E27FC236}">
                <a16:creationId xmlns:a16="http://schemas.microsoft.com/office/drawing/2014/main" id="{32CD3554-2932-4083-9AD1-119A92C1B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8499123"/>
              </p:ext>
            </p:extLst>
          </p:nvPr>
        </p:nvGraphicFramePr>
        <p:xfrm>
          <a:off x="562656" y="5882663"/>
          <a:ext cx="7178842" cy="4321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" name="Diagramme 16">
            <a:extLst>
              <a:ext uri="{FF2B5EF4-FFF2-40B4-BE49-F238E27FC236}">
                <a16:creationId xmlns:a16="http://schemas.microsoft.com/office/drawing/2014/main" id="{52DC717F-0D06-4DA9-A1A0-8204E6B43B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5293784"/>
              </p:ext>
            </p:extLst>
          </p:nvPr>
        </p:nvGraphicFramePr>
        <p:xfrm>
          <a:off x="10577743" y="5882663"/>
          <a:ext cx="7178842" cy="4321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8" name="Titre 1">
            <a:extLst>
              <a:ext uri="{FF2B5EF4-FFF2-40B4-BE49-F238E27FC236}">
                <a16:creationId xmlns:a16="http://schemas.microsoft.com/office/drawing/2014/main" id="{8FE020AB-ADD0-49E8-8F27-94844F79CDFF}"/>
              </a:ext>
            </a:extLst>
          </p:cNvPr>
          <p:cNvSpPr txBox="1">
            <a:spLocks/>
          </p:cNvSpPr>
          <p:nvPr/>
        </p:nvSpPr>
        <p:spPr>
          <a:xfrm>
            <a:off x="10394102" y="20735"/>
            <a:ext cx="2947819" cy="128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714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fr-FR" sz="3600" b="1" dirty="0"/>
              <a:t>Frédéric </a:t>
            </a:r>
            <a:endParaRPr lang="en-US" sz="3600" dirty="0"/>
          </a:p>
        </p:txBody>
      </p:sp>
      <p:graphicFrame>
        <p:nvGraphicFramePr>
          <p:cNvPr id="19" name="Diagramme 18">
            <a:extLst>
              <a:ext uri="{FF2B5EF4-FFF2-40B4-BE49-F238E27FC236}">
                <a16:creationId xmlns:a16="http://schemas.microsoft.com/office/drawing/2014/main" id="{10E9B3DC-9FCE-445E-9BD7-5959619450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141951"/>
              </p:ext>
            </p:extLst>
          </p:nvPr>
        </p:nvGraphicFramePr>
        <p:xfrm>
          <a:off x="10394102" y="841556"/>
          <a:ext cx="7178842" cy="4321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F83D1371-8A81-4669-AB64-F3AED7761FEA}"/>
              </a:ext>
            </a:extLst>
          </p:cNvPr>
          <p:cNvSpPr/>
          <p:nvPr/>
        </p:nvSpPr>
        <p:spPr>
          <a:xfrm>
            <a:off x="410256" y="5515661"/>
            <a:ext cx="2570897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71417">
              <a:lnSpc>
                <a:spcPct val="90000"/>
              </a:lnSpc>
              <a:spcBef>
                <a:spcPct val="0"/>
              </a:spcBef>
            </a:pPr>
            <a:r>
              <a:rPr lang="fr-FR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Des garçons </a:t>
            </a:r>
            <a:endParaRPr lang="en-US" sz="36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8CEB90-3033-423A-A4B2-9B7308D26B76}"/>
              </a:ext>
            </a:extLst>
          </p:cNvPr>
          <p:cNvSpPr/>
          <p:nvPr/>
        </p:nvSpPr>
        <p:spPr>
          <a:xfrm>
            <a:off x="10546504" y="5383045"/>
            <a:ext cx="3017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 grand-mère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2" name="Étoile : 5 branches 1">
            <a:extLst>
              <a:ext uri="{FF2B5EF4-FFF2-40B4-BE49-F238E27FC236}">
                <a16:creationId xmlns:a16="http://schemas.microsoft.com/office/drawing/2014/main" id="{E1BD60A9-0ADF-4710-88F6-1C62A797DC15}"/>
              </a:ext>
            </a:extLst>
          </p:cNvPr>
          <p:cNvSpPr/>
          <p:nvPr/>
        </p:nvSpPr>
        <p:spPr>
          <a:xfrm>
            <a:off x="2759883" y="2237965"/>
            <a:ext cx="1087394" cy="1112109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sp>
        <p:nvSpPr>
          <p:cNvPr id="12" name="Étoile : 5 branches 11">
            <a:extLst>
              <a:ext uri="{FF2B5EF4-FFF2-40B4-BE49-F238E27FC236}">
                <a16:creationId xmlns:a16="http://schemas.microsoft.com/office/drawing/2014/main" id="{7FEFA54A-A6F4-4229-AF5D-B7293A9831CD}"/>
              </a:ext>
            </a:extLst>
          </p:cNvPr>
          <p:cNvSpPr/>
          <p:nvPr/>
        </p:nvSpPr>
        <p:spPr>
          <a:xfrm>
            <a:off x="2702985" y="6029376"/>
            <a:ext cx="1087394" cy="1112109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sp>
        <p:nvSpPr>
          <p:cNvPr id="13" name="Étoile : 5 branches 12">
            <a:extLst>
              <a:ext uri="{FF2B5EF4-FFF2-40B4-BE49-F238E27FC236}">
                <a16:creationId xmlns:a16="http://schemas.microsoft.com/office/drawing/2014/main" id="{DEF7705B-99EF-4C3B-A280-58B211722CF7}"/>
              </a:ext>
            </a:extLst>
          </p:cNvPr>
          <p:cNvSpPr/>
          <p:nvPr/>
        </p:nvSpPr>
        <p:spPr>
          <a:xfrm>
            <a:off x="12476987" y="2237964"/>
            <a:ext cx="1087394" cy="1112109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sp>
        <p:nvSpPr>
          <p:cNvPr id="14" name="Étoile : 5 branches 13">
            <a:extLst>
              <a:ext uri="{FF2B5EF4-FFF2-40B4-BE49-F238E27FC236}">
                <a16:creationId xmlns:a16="http://schemas.microsoft.com/office/drawing/2014/main" id="{D9E0BA19-2F7F-43F3-AB82-D5C23086DE68}"/>
              </a:ext>
            </a:extLst>
          </p:cNvPr>
          <p:cNvSpPr/>
          <p:nvPr/>
        </p:nvSpPr>
        <p:spPr>
          <a:xfrm>
            <a:off x="12896129" y="5972939"/>
            <a:ext cx="1087394" cy="1112109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159484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639E1-3905-4D6E-BB3A-9C13877E9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Ecrivez au féminin les noms et les articles  demandés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B82E00B-46BC-4F79-8D34-1B4021D917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E14801-2E9F-4071-A6E0-9A00D75122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20619EB-C650-4CDE-AF72-FB8502FC6D07}"/>
              </a:ext>
            </a:extLst>
          </p:cNvPr>
          <p:cNvSpPr txBox="1">
            <a:spLocks/>
          </p:cNvSpPr>
          <p:nvPr/>
        </p:nvSpPr>
        <p:spPr>
          <a:xfrm>
            <a:off x="1130968" y="2071786"/>
            <a:ext cx="15304169" cy="6930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714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fr-FR" sz="3200" b="1" dirty="0"/>
              <a:t>1/ Notre </a:t>
            </a:r>
            <a:r>
              <a:rPr lang="fr-FR" sz="3200" b="1" dirty="0">
                <a:solidFill>
                  <a:schemeClr val="accent3"/>
                </a:solidFill>
              </a:rPr>
              <a:t>hôte</a:t>
            </a:r>
            <a:r>
              <a:rPr lang="fr-FR" sz="3200" b="1" dirty="0"/>
              <a:t>                           nous présenta </a:t>
            </a:r>
            <a:r>
              <a:rPr lang="fr-FR" sz="3200" b="1" dirty="0">
                <a:solidFill>
                  <a:schemeClr val="accent3"/>
                </a:solidFill>
              </a:rPr>
              <a:t>son fils</a:t>
            </a:r>
            <a:r>
              <a:rPr lang="fr-FR" sz="3200" b="1" dirty="0"/>
              <a:t>. </a:t>
            </a:r>
            <a:br>
              <a:rPr lang="fr-FR" sz="3200" b="1" dirty="0"/>
            </a:br>
            <a:br>
              <a:rPr lang="fr-FR" sz="3200" b="1" dirty="0"/>
            </a:br>
            <a:r>
              <a:rPr lang="fr-FR" sz="3200" b="1" dirty="0"/>
              <a:t>2/ </a:t>
            </a:r>
            <a:r>
              <a:rPr lang="fr-FR" sz="3200" b="1" dirty="0">
                <a:solidFill>
                  <a:schemeClr val="accent3"/>
                </a:solidFill>
              </a:rPr>
              <a:t>Un paysan</a:t>
            </a:r>
            <a:r>
              <a:rPr lang="fr-FR" sz="3200" b="1" dirty="0"/>
              <a:t>                            vendait un </a:t>
            </a:r>
            <a:r>
              <a:rPr lang="fr-FR" sz="3200" b="1" dirty="0">
                <a:solidFill>
                  <a:schemeClr val="accent3"/>
                </a:solidFill>
              </a:rPr>
              <a:t>coq</a:t>
            </a:r>
            <a:r>
              <a:rPr lang="fr-FR" sz="3200" b="1" dirty="0"/>
              <a:t>                             superbe.</a:t>
            </a:r>
            <a:br>
              <a:rPr lang="fr-FR" sz="3200" b="1" dirty="0"/>
            </a:br>
            <a:br>
              <a:rPr lang="fr-FR" sz="3200" b="1" dirty="0"/>
            </a:br>
            <a:r>
              <a:rPr lang="fr-FR" sz="3200" b="1" dirty="0"/>
              <a:t>4/ Je possède </a:t>
            </a:r>
            <a:r>
              <a:rPr lang="fr-FR" sz="3200" b="1" dirty="0">
                <a:solidFill>
                  <a:schemeClr val="accent3"/>
                </a:solidFill>
              </a:rPr>
              <a:t>un cha</a:t>
            </a:r>
            <a:r>
              <a:rPr lang="fr-FR" sz="3200" b="1" dirty="0"/>
              <a:t>t                              </a:t>
            </a:r>
            <a:r>
              <a:rPr lang="fr-FR" sz="3200" b="1" dirty="0">
                <a:solidFill>
                  <a:schemeClr val="accent3"/>
                </a:solidFill>
              </a:rPr>
              <a:t>un chien</a:t>
            </a:r>
            <a:r>
              <a:rPr lang="fr-FR" sz="3200" b="1" dirty="0"/>
              <a:t>                               et un </a:t>
            </a:r>
            <a:r>
              <a:rPr lang="fr-FR" sz="3200" b="1" dirty="0">
                <a:solidFill>
                  <a:schemeClr val="accent3"/>
                </a:solidFill>
              </a:rPr>
              <a:t>bouc. </a:t>
            </a:r>
            <a:br>
              <a:rPr lang="fr-FR" sz="3200" b="1" dirty="0">
                <a:solidFill>
                  <a:schemeClr val="accent3"/>
                </a:solidFill>
              </a:rPr>
            </a:br>
            <a:br>
              <a:rPr lang="fr-FR" sz="3200" b="1" dirty="0"/>
            </a:br>
            <a:r>
              <a:rPr lang="fr-FR" sz="3200" b="1" dirty="0"/>
              <a:t>5/ </a:t>
            </a:r>
            <a:r>
              <a:rPr lang="fr-FR" sz="3200" b="1" dirty="0">
                <a:solidFill>
                  <a:schemeClr val="accent3"/>
                </a:solidFill>
              </a:rPr>
              <a:t>Mon voisin</a:t>
            </a:r>
            <a:r>
              <a:rPr lang="fr-FR" sz="3200" b="1" dirty="0"/>
              <a:t>                                      est habile de ses mains.</a:t>
            </a:r>
            <a:br>
              <a:rPr lang="fr-FR" sz="3200" b="1" dirty="0"/>
            </a:br>
            <a:br>
              <a:rPr lang="fr-FR" sz="3200" b="1" dirty="0"/>
            </a:br>
            <a:r>
              <a:rPr lang="fr-FR" sz="3200" b="1" dirty="0"/>
              <a:t>6/ </a:t>
            </a:r>
            <a:r>
              <a:rPr lang="fr-FR" sz="3200" b="1" dirty="0">
                <a:solidFill>
                  <a:schemeClr val="accent3"/>
                </a:solidFill>
              </a:rPr>
              <a:t>Cet acteur</a:t>
            </a:r>
            <a:r>
              <a:rPr lang="fr-FR" sz="3200" b="1" dirty="0"/>
              <a:t>                             ? Je l'adore !</a:t>
            </a:r>
            <a:br>
              <a:rPr lang="fr-FR" sz="3200" b="1" dirty="0"/>
            </a:br>
            <a:br>
              <a:rPr lang="fr-FR" sz="3200" b="1" dirty="0"/>
            </a:br>
            <a:r>
              <a:rPr lang="fr-FR" sz="3200" b="1" dirty="0"/>
              <a:t>7/ </a:t>
            </a:r>
            <a:r>
              <a:rPr lang="fr-FR" sz="3200" b="1" dirty="0">
                <a:solidFill>
                  <a:schemeClr val="accent3"/>
                </a:solidFill>
              </a:rPr>
              <a:t>Mon père</a:t>
            </a:r>
            <a:r>
              <a:rPr lang="fr-FR" sz="3200" b="1" dirty="0"/>
              <a:t>                           est </a:t>
            </a:r>
            <a:r>
              <a:rPr lang="fr-FR" sz="3200" b="1" dirty="0">
                <a:solidFill>
                  <a:schemeClr val="accent3"/>
                </a:solidFill>
              </a:rPr>
              <a:t>avocat.</a:t>
            </a:r>
            <a:r>
              <a:rPr lang="fr-FR" sz="3200" b="1" dirty="0"/>
              <a:t> </a:t>
            </a:r>
            <a:endParaRPr lang="en-US" sz="18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6CC46D-9955-4F98-B485-64F6E8339A2B}"/>
              </a:ext>
            </a:extLst>
          </p:cNvPr>
          <p:cNvSpPr txBox="1"/>
          <p:nvPr/>
        </p:nvSpPr>
        <p:spPr>
          <a:xfrm>
            <a:off x="9996236" y="1806652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fille</a:t>
            </a:r>
            <a:endParaRPr lang="en-US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A7350FC-EE4B-4042-9AC0-EAD017673C8C}"/>
              </a:ext>
            </a:extLst>
          </p:cNvPr>
          <p:cNvSpPr txBox="1"/>
          <p:nvPr/>
        </p:nvSpPr>
        <p:spPr>
          <a:xfrm>
            <a:off x="3643562" y="1744783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hôtesse</a:t>
            </a:r>
            <a:endParaRPr lang="en-US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4AAF91F-5D37-4B8A-AF91-B3B6DB330422}"/>
              </a:ext>
            </a:extLst>
          </p:cNvPr>
          <p:cNvSpPr txBox="1"/>
          <p:nvPr/>
        </p:nvSpPr>
        <p:spPr>
          <a:xfrm>
            <a:off x="3596437" y="3190924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Une </a:t>
            </a:r>
            <a:r>
              <a:rPr lang="en-US" b="1" dirty="0" err="1"/>
              <a:t>paysanne</a:t>
            </a:r>
            <a:endParaRPr lang="en-US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E6C27E-6EBD-4931-BB04-9D1E8BA888F3}"/>
              </a:ext>
            </a:extLst>
          </p:cNvPr>
          <p:cNvSpPr txBox="1"/>
          <p:nvPr/>
        </p:nvSpPr>
        <p:spPr>
          <a:xfrm>
            <a:off x="8783052" y="3199578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/>
              <a:t>une</a:t>
            </a:r>
            <a:r>
              <a:rPr lang="en-US" b="1" dirty="0"/>
              <a:t> </a:t>
            </a:r>
            <a:r>
              <a:rPr lang="en-US" b="1" dirty="0" err="1"/>
              <a:t>poule</a:t>
            </a:r>
            <a:endParaRPr lang="en-US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6B91FA-8533-4E1D-BEB9-369E1261D02D}"/>
              </a:ext>
            </a:extLst>
          </p:cNvPr>
          <p:cNvSpPr txBox="1"/>
          <p:nvPr/>
        </p:nvSpPr>
        <p:spPr>
          <a:xfrm>
            <a:off x="5070307" y="4723874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une</a:t>
            </a:r>
            <a:r>
              <a:rPr lang="en-US" b="1" dirty="0"/>
              <a:t> </a:t>
            </a:r>
            <a:r>
              <a:rPr lang="en-US" b="1" dirty="0" err="1"/>
              <a:t>chatte</a:t>
            </a:r>
            <a:endParaRPr lang="en-US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38420A-1066-49CE-B628-7AC564059087}"/>
              </a:ext>
            </a:extLst>
          </p:cNvPr>
          <p:cNvSpPr txBox="1"/>
          <p:nvPr/>
        </p:nvSpPr>
        <p:spPr>
          <a:xfrm>
            <a:off x="9161224" y="4592504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/>
              <a:t>une</a:t>
            </a:r>
            <a:r>
              <a:rPr lang="en-US" b="1" dirty="0"/>
              <a:t> </a:t>
            </a:r>
            <a:r>
              <a:rPr lang="en-US" b="1" dirty="0" err="1"/>
              <a:t>chienne</a:t>
            </a:r>
            <a:endParaRPr lang="en-US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40AB12C-4533-436F-BBF5-9034CCF1F40C}"/>
              </a:ext>
            </a:extLst>
          </p:cNvPr>
          <p:cNvSpPr txBox="1"/>
          <p:nvPr/>
        </p:nvSpPr>
        <p:spPr>
          <a:xfrm>
            <a:off x="14107026" y="4618047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/>
              <a:t>une chèvre</a:t>
            </a:r>
            <a:endParaRPr lang="en-US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813254-9F06-4532-B46F-426863F22231}"/>
              </a:ext>
            </a:extLst>
          </p:cNvPr>
          <p:cNvSpPr txBox="1"/>
          <p:nvPr/>
        </p:nvSpPr>
        <p:spPr>
          <a:xfrm>
            <a:off x="4103768" y="6169374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/>
              <a:t>Ma voisine</a:t>
            </a:r>
            <a:endParaRPr lang="en-US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0AAA947-247F-47C0-9841-B06DF6376F07}"/>
              </a:ext>
            </a:extLst>
          </p:cNvPr>
          <p:cNvSpPr txBox="1"/>
          <p:nvPr/>
        </p:nvSpPr>
        <p:spPr>
          <a:xfrm>
            <a:off x="3567359" y="7546955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/>
              <a:t>Cette actrice</a:t>
            </a:r>
            <a:endParaRPr lang="en-US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D7D6A68-46BD-405A-88BF-CC46F0FADC60}"/>
              </a:ext>
            </a:extLst>
          </p:cNvPr>
          <p:cNvSpPr txBox="1"/>
          <p:nvPr/>
        </p:nvSpPr>
        <p:spPr>
          <a:xfrm>
            <a:off x="3402697" y="9051730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/>
              <a:t>Ma mère</a:t>
            </a:r>
            <a:endParaRPr lang="en-US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F44D9CA-4A6D-4C78-A23C-0DA921F633D7}"/>
              </a:ext>
            </a:extLst>
          </p:cNvPr>
          <p:cNvSpPr txBox="1"/>
          <p:nvPr/>
        </p:nvSpPr>
        <p:spPr>
          <a:xfrm>
            <a:off x="7979944" y="9125089"/>
            <a:ext cx="2328111" cy="5078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/>
              <a:t>avocate.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19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B6FEE8-3622-49DA-8335-8BA46BD8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5154" y="296200"/>
            <a:ext cx="17336022" cy="1280040"/>
          </a:xfrm>
        </p:spPr>
        <p:txBody>
          <a:bodyPr/>
          <a:lstStyle/>
          <a:p>
            <a:r>
              <a:rPr lang="fr-FR" b="1" dirty="0"/>
              <a:t>Ecrivez les noms entre parenthèse  au pluriel</a:t>
            </a:r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17E5949-1CB9-438A-9C23-BEBD4FD86F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D4FDCF-C813-4F23-B16A-AAF97D159E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2C16C196-CE3C-4212-A1D7-F4537D3FA9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2575066"/>
              </p:ext>
            </p:extLst>
          </p:nvPr>
        </p:nvGraphicFramePr>
        <p:xfrm>
          <a:off x="2229852" y="1809070"/>
          <a:ext cx="14421853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7A57F27-039B-4142-8379-8C13E248CF0B}"/>
              </a:ext>
            </a:extLst>
          </p:cNvPr>
          <p:cNvSpPr/>
          <p:nvPr/>
        </p:nvSpPr>
        <p:spPr>
          <a:xfrm>
            <a:off x="13407663" y="2095371"/>
            <a:ext cx="2161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b="1" dirty="0" err="1"/>
              <a:t>bals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7C8D3C-8CC6-4414-AF62-5438A800BB94}"/>
              </a:ext>
            </a:extLst>
          </p:cNvPr>
          <p:cNvSpPr/>
          <p:nvPr/>
        </p:nvSpPr>
        <p:spPr>
          <a:xfrm>
            <a:off x="13407663" y="3352204"/>
            <a:ext cx="14292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 b="1" dirty="0" err="1"/>
              <a:t>feux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FEF758-70FC-47BB-80FC-C1D388D0654F}"/>
              </a:ext>
            </a:extLst>
          </p:cNvPr>
          <p:cNvSpPr/>
          <p:nvPr/>
        </p:nvSpPr>
        <p:spPr>
          <a:xfrm>
            <a:off x="13042498" y="4672069"/>
            <a:ext cx="21595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 b="1" dirty="0" err="1"/>
              <a:t>hiboux</a:t>
            </a:r>
            <a:endParaRPr lang="en-US" sz="5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43A907-7247-4273-9AE0-DE461A6B3420}"/>
              </a:ext>
            </a:extLst>
          </p:cNvPr>
          <p:cNvSpPr/>
          <p:nvPr/>
        </p:nvSpPr>
        <p:spPr>
          <a:xfrm>
            <a:off x="12663292" y="6099525"/>
            <a:ext cx="25387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 b="1" dirty="0" err="1"/>
              <a:t>chevaux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85F836-78B3-4CDD-A767-A13CC1A2CEC6}"/>
              </a:ext>
            </a:extLst>
          </p:cNvPr>
          <p:cNvSpPr/>
          <p:nvPr/>
        </p:nvSpPr>
        <p:spPr>
          <a:xfrm>
            <a:off x="12845329" y="7318363"/>
            <a:ext cx="25539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 b="1" dirty="0" err="1"/>
              <a:t>maisons</a:t>
            </a:r>
            <a:endParaRPr lang="en-US" sz="5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E9A733-7CCF-479B-BC33-84854BE7139F}"/>
              </a:ext>
            </a:extLst>
          </p:cNvPr>
          <p:cNvSpPr/>
          <p:nvPr/>
        </p:nvSpPr>
        <p:spPr>
          <a:xfrm>
            <a:off x="12836544" y="8765223"/>
            <a:ext cx="25626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 b="1" dirty="0" err="1"/>
              <a:t>cadeaux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4035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39EF4C61-EDC6-4273-AF3F-0319470453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441081D-574E-47FB-966C-29C86D963CB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E35FAD1-ED85-4E34-A206-56D6A7D9EF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8B3254C1-E81B-44A4-9A01-FFC00DB9EA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4274A67-673A-4D8E-9F7A-6A8E013583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30401849-D2C8-45C5-991E-D7E8E3BF3A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E2DAE54-D9E9-4D92-B7DE-7BF96245B13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B2C14FA-294A-4B69-957A-D7F563B8A7A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0EFDFC5-0138-4F5C-BE62-8968D752054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775D7802-6030-427F-B6B6-875D899D052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/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513BADC6-C47E-427C-8EF7-40C231DB590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B1839A75-3C5C-4728-B8BD-5319D1F6B0C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845E6107-D92C-4B32-86A1-A1425B90F81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/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C1DCDD10-7A82-47C3-8D86-137D060FF91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/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234B85C1-D111-4B4B-9C58-1242243460C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/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79E1654D-002C-418D-9E85-BF0C156501D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/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504462D2-C356-4017-B282-F71247F10D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/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395E3EC7-581A-4298-AC45-601D4C352F1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/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839FBAAF-31D0-407D-BD22-4F3C429EFF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33741" y="5916563"/>
            <a:ext cx="10446408" cy="1024273"/>
          </a:xfrm>
        </p:spPr>
        <p:txBody>
          <a:bodyPr>
            <a:noAutofit/>
          </a:bodyPr>
          <a:lstStyle/>
          <a:p>
            <a:r>
              <a:rPr lang="fr-FR" sz="8000" b="1" dirty="0">
                <a:latin typeface="Andalus" panose="02020603050405020304" pitchFamily="18" charset="-78"/>
                <a:cs typeface="Andalus" panose="02020603050405020304" pitchFamily="18" charset="-78"/>
              </a:rPr>
              <a:t>Merci de votre attention </a:t>
            </a:r>
            <a:endParaRPr lang="en-US" sz="80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31E9EECC-C18D-4F4C-8AAD-C8F01B0469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76036"/>
      </p:ext>
    </p:extLst>
  </p:cSld>
  <p:clrMapOvr>
    <a:masterClrMapping/>
  </p:clrMapOvr>
</p:sld>
</file>

<file path=ppt/theme/theme1.xml><?xml version="1.0" encoding="utf-8"?>
<a:theme xmlns:a="http://schemas.openxmlformats.org/drawingml/2006/main" name="Arcturus - Content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rcturus - Content - No Header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 w="0">
          <a:noFill/>
          <a:prstDash val="solid"/>
          <a:round/>
          <a:headEnd/>
          <a:tailEnd/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 kumimoji="1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rcturus - Free Layout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rcturus - Colored Background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Arcturus - Content - Right Title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6522</TotalTime>
  <Words>1472</Words>
  <Application>Microsoft Office PowerPoint</Application>
  <PresentationFormat>Personnalisé</PresentationFormat>
  <Paragraphs>309</Paragraphs>
  <Slides>26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26</vt:i4>
      </vt:variant>
    </vt:vector>
  </HeadingPairs>
  <TitlesOfParts>
    <vt:vector size="42" baseType="lpstr">
      <vt:lpstr>Aldhabi</vt:lpstr>
      <vt:lpstr>Andalus</vt:lpstr>
      <vt:lpstr>Arial</vt:lpstr>
      <vt:lpstr>Calibri</vt:lpstr>
      <vt:lpstr>Chiller</vt:lpstr>
      <vt:lpstr>Pere Castor</vt:lpstr>
      <vt:lpstr>Times New Roman</vt:lpstr>
      <vt:lpstr>Ubuntu</vt:lpstr>
      <vt:lpstr>Ubuntu Bold</vt:lpstr>
      <vt:lpstr>Ubuntu Medium</vt:lpstr>
      <vt:lpstr>Wingdings</vt:lpstr>
      <vt:lpstr>Arcturus - Content</vt:lpstr>
      <vt:lpstr>Arcturus - Content - No Header</vt:lpstr>
      <vt:lpstr>Arcturus - Free Layout</vt:lpstr>
      <vt:lpstr>Arcturus - Colored Background</vt:lpstr>
      <vt:lpstr>Arcturus - Content - Right Title</vt:lpstr>
      <vt:lpstr>GRAMMAIRE DE LA LANGUE FRANÇAISE  LE NOM</vt:lpstr>
      <vt:lpstr>PLAN</vt:lpstr>
      <vt:lpstr>Présentation PowerPoint</vt:lpstr>
      <vt:lpstr>Définition </vt:lpstr>
      <vt:lpstr>Présentation PowerPoint</vt:lpstr>
      <vt:lpstr>Caractéristiques sémantiques </vt:lpstr>
      <vt:lpstr>Présentation PowerPoint</vt:lpstr>
      <vt:lpstr>Caractéristiques morphologiques </vt:lpstr>
      <vt:lpstr>Nom simple &amp; complexe </vt:lpstr>
      <vt:lpstr>Genre du nom-inanimés</vt:lpstr>
      <vt:lpstr>Genre du nom-animés</vt:lpstr>
      <vt:lpstr>Présentation PowerPoint</vt:lpstr>
      <vt:lpstr>Présentation PowerPoint</vt:lpstr>
      <vt:lpstr>Nombre des noms</vt:lpstr>
      <vt:lpstr>Nombre des noms</vt:lpstr>
      <vt:lpstr>Présentation PowerPoint</vt:lpstr>
      <vt:lpstr>Pluriel  des noms composés</vt:lpstr>
      <vt:lpstr>Présentation PowerPoint</vt:lpstr>
      <vt:lpstr>Fonctions grammaticales </vt:lpstr>
      <vt:lpstr>Présentation PowerPoint</vt:lpstr>
      <vt:lpstr>Analyse  grammaticale</vt:lpstr>
      <vt:lpstr>Présentation PowerPoint</vt:lpstr>
      <vt:lpstr>Présentation PowerPoint</vt:lpstr>
      <vt:lpstr>Ecrivez au féminin les noms et les articles  demandés</vt:lpstr>
      <vt:lpstr>Ecrivez les noms entre parenthèse  au pluriel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Arcturus</dc:title>
  <dc:creator>Jun Akizaki</dc:creator>
  <cp:lastModifiedBy>Mohamed Amine</cp:lastModifiedBy>
  <cp:revision>421</cp:revision>
  <dcterms:created xsi:type="dcterms:W3CDTF">2015-08-02T15:43:04Z</dcterms:created>
  <dcterms:modified xsi:type="dcterms:W3CDTF">2020-01-06T19:34:13Z</dcterms:modified>
</cp:coreProperties>
</file>